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5B67-A4D1-43EB-9AE5-C347BB51E4D8}" type="datetimeFigureOut">
              <a:rPr lang="nb-NO" smtClean="0"/>
              <a:t>11.05.2017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F079-167E-4D9F-8B4E-5DF8643251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70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5B67-A4D1-43EB-9AE5-C347BB51E4D8}" type="datetimeFigureOut">
              <a:rPr lang="nb-NO" smtClean="0"/>
              <a:t>11.05.2017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F079-167E-4D9F-8B4E-5DF8643251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9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Så sats på de gående!</a:t>
            </a:r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8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Så sats på de gående!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Runar Walberg</dc:creator>
  <cp:lastModifiedBy>Silje W. Fremo</cp:lastModifiedBy>
  <cp:revision>1</cp:revision>
  <dcterms:created xsi:type="dcterms:W3CDTF">2017-05-10T10:42:29Z</dcterms:created>
  <dcterms:modified xsi:type="dcterms:W3CDTF">2017-05-11T07:29:58Z</dcterms:modified>
</cp:coreProperties>
</file>