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37.xml"/>
  <Override ContentType="application/vnd.openxmlformats-officedocument.presentationml.slideLayout+xml" PartName="/ppt/slideLayouts/slideLayout5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46.xml"/>
  <Override ContentType="application/vnd.openxmlformats-officedocument.presentationml.slideLayout+xml" PartName="/ppt/slideLayouts/slideLayout20.xml"/>
  <Override ContentType="application/vnd.openxmlformats-officedocument.presentationml.slideLayout+xml" PartName="/ppt/slideLayouts/slideLayout38.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52.xml"/>
  <Override ContentType="application/vnd.openxmlformats-officedocument.presentationml.slideLayout+xml" PartName="/ppt/slideLayouts/slideLayout21.xml"/>
  <Override ContentType="application/vnd.openxmlformats-officedocument.presentationml.slideLayout+xml" PartName="/ppt/slideLayouts/slideLayout47.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48.xml"/>
  <Override ContentType="application/vnd.openxmlformats-officedocument.presentationml.slideLayout+xml" PartName="/ppt/slideLayouts/slideLayout49.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53.xml"/>
  <Override ContentType="application/vnd.openxmlformats-officedocument.presentationml.slideLayout+xml" PartName="/ppt/slideLayouts/slideLayout10.xml"/>
  <Override ContentType="application/vnd.openxmlformats-officedocument.presentationml.slideLayout+xml" PartName="/ppt/slideLayouts/slideLayout41.xml"/>
  <Override ContentType="application/vnd.openxmlformats-officedocument.presentationml.slideLayout+xml" PartName="/ppt/slideLayouts/slideLayout23.xml"/>
  <Override ContentType="application/vnd.openxmlformats-officedocument.presentationml.slideLayout+xml" PartName="/ppt/slideLayouts/slideLayout24.xml"/>
  <Override ContentType="application/vnd.openxmlformats-officedocument.presentationml.slideLayout+xml" PartName="/ppt/slideLayouts/slideLayout7.xml"/>
  <Override ContentType="application/vnd.openxmlformats-officedocument.presentationml.slideLayout+xml" PartName="/ppt/slideLayouts/slideLayout40.xml"/>
  <Override ContentType="application/vnd.openxmlformats-officedocument.presentationml.slideLayout+xml" PartName="/ppt/slideLayouts/slideLayout16.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4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30.xml"/>
  <Override ContentType="application/vnd.openxmlformats-officedocument.presentationml.slideLayout+xml" PartName="/ppt/slideLayouts/slideLayout43.xml"/>
  <Override ContentType="application/vnd.openxmlformats-officedocument.presentationml.slideLayout+xml" PartName="/ppt/slideLayouts/slideLayout26.xml"/>
  <Override ContentType="application/vnd.openxmlformats-officedocument.presentationml.slideLayout+xml" PartName="/ppt/slideLayouts/slideLayout51.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39.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50.xml"/>
  <Override ContentType="application/vnd.openxmlformats-officedocument.presentationml.slideLayout+xml" PartName="/ppt/slideLayouts/slideLayout4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5.xml"/>
  <Override ContentType="application/vnd.openxmlformats-officedocument.presentationml.slideLayout+xml" PartName="/ppt/slideLayouts/slideLayout8.xml"/>
  <Override ContentType="application/vnd.openxmlformats-officedocument.presentationml.slideLayout+xml" PartName="/ppt/slideLayouts/slideLayout45.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strictFirstAndLastChars="0" saveSubsetFonts="1">
  <p:sldMasterIdLst>
    <p:sldMasterId id="2147483702" r:id="rId3"/>
    <p:sldMasterId id="2147483703" r:id="rId4"/>
    <p:sldMasterId id="2147483704" r:id="rId5"/>
    <p:sldMasterId id="2147483705" r:id="rId6"/>
    <p:sldMasterId id="2147483706"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Lst>
  <p:sldSz cy="6858000" cx="12192000"/>
  <p:notesSz cx="7102475" cy="10234600"/>
  <p:defaultText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20" Type="http://schemas.openxmlformats.org/officeDocument/2006/relationships/slide" Target="slides/slide12.xml"/><Relationship Id="rId42" Type="http://schemas.openxmlformats.org/officeDocument/2006/relationships/slide" Target="slides/slide34.xml"/><Relationship Id="rId41" Type="http://schemas.openxmlformats.org/officeDocument/2006/relationships/slide" Target="slides/slide33.xml"/><Relationship Id="rId22" Type="http://schemas.openxmlformats.org/officeDocument/2006/relationships/slide" Target="slides/slide14.xml"/><Relationship Id="rId44" Type="http://schemas.openxmlformats.org/officeDocument/2006/relationships/slide" Target="slides/slide36.xml"/><Relationship Id="rId21" Type="http://schemas.openxmlformats.org/officeDocument/2006/relationships/slide" Target="slides/slide13.xml"/><Relationship Id="rId43" Type="http://schemas.openxmlformats.org/officeDocument/2006/relationships/slide" Target="slides/slide35.xml"/><Relationship Id="rId24" Type="http://schemas.openxmlformats.org/officeDocument/2006/relationships/slide" Target="slides/slide16.xml"/><Relationship Id="rId46" Type="http://schemas.openxmlformats.org/officeDocument/2006/relationships/slide" Target="slides/slide38.xml"/><Relationship Id="rId23" Type="http://schemas.openxmlformats.org/officeDocument/2006/relationships/slide" Target="slides/slide15.xml"/><Relationship Id="rId45" Type="http://schemas.openxmlformats.org/officeDocument/2006/relationships/slide" Target="slides/slide37.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47" Type="http://schemas.openxmlformats.org/officeDocument/2006/relationships/slide" Target="slides/slide39.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3.xml"/><Relationship Id="rId6" Type="http://schemas.openxmlformats.org/officeDocument/2006/relationships/slideMaster" Target="slideMasters/slideMaster4.xml"/><Relationship Id="rId29" Type="http://schemas.openxmlformats.org/officeDocument/2006/relationships/slide" Target="slides/slide21.xml"/><Relationship Id="rId7" Type="http://schemas.openxmlformats.org/officeDocument/2006/relationships/slideMaster" Target="slideMasters/slideMaster5.xml"/><Relationship Id="rId8" Type="http://schemas.openxmlformats.org/officeDocument/2006/relationships/notesMaster" Target="notesMasters/notesMaster1.xml"/><Relationship Id="rId31" Type="http://schemas.openxmlformats.org/officeDocument/2006/relationships/slide" Target="slides/slide23.xml"/><Relationship Id="rId30" Type="http://schemas.openxmlformats.org/officeDocument/2006/relationships/slide" Target="slides/slide22.xml"/><Relationship Id="rId11" Type="http://schemas.openxmlformats.org/officeDocument/2006/relationships/slide" Target="slides/slide3.xml"/><Relationship Id="rId33" Type="http://schemas.openxmlformats.org/officeDocument/2006/relationships/slide" Target="slides/slide25.xml"/><Relationship Id="rId10" Type="http://schemas.openxmlformats.org/officeDocument/2006/relationships/slide" Target="slides/slide2.xml"/><Relationship Id="rId32" Type="http://schemas.openxmlformats.org/officeDocument/2006/relationships/slide" Target="slides/slide24.xml"/><Relationship Id="rId13" Type="http://schemas.openxmlformats.org/officeDocument/2006/relationships/slide" Target="slides/slide5.xml"/><Relationship Id="rId35" Type="http://schemas.openxmlformats.org/officeDocument/2006/relationships/slide" Target="slides/slide27.xml"/><Relationship Id="rId12" Type="http://schemas.openxmlformats.org/officeDocument/2006/relationships/slide" Target="slides/slide4.xml"/><Relationship Id="rId34" Type="http://schemas.openxmlformats.org/officeDocument/2006/relationships/slide" Target="slides/slide26.xml"/><Relationship Id="rId15" Type="http://schemas.openxmlformats.org/officeDocument/2006/relationships/slide" Target="slides/slide7.xml"/><Relationship Id="rId37" Type="http://schemas.openxmlformats.org/officeDocument/2006/relationships/slide" Target="slides/slide29.xml"/><Relationship Id="rId14" Type="http://schemas.openxmlformats.org/officeDocument/2006/relationships/slide" Target="slides/slide6.xml"/><Relationship Id="rId36" Type="http://schemas.openxmlformats.org/officeDocument/2006/relationships/slide" Target="slides/slide28.xml"/><Relationship Id="rId17" Type="http://schemas.openxmlformats.org/officeDocument/2006/relationships/slide" Target="slides/slide9.xml"/><Relationship Id="rId39" Type="http://schemas.openxmlformats.org/officeDocument/2006/relationships/slide" Target="slides/slide31.xml"/><Relationship Id="rId16" Type="http://schemas.openxmlformats.org/officeDocument/2006/relationships/slide" Target="slides/slide8.xml"/><Relationship Id="rId38" Type="http://schemas.openxmlformats.org/officeDocument/2006/relationships/slide" Target="slides/slide30.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Shape 3"/>
          <p:cNvSpPr txBox="1"/>
          <p:nvPr>
            <p:ph idx="2" type="hdr"/>
          </p:nvPr>
        </p:nvSpPr>
        <p:spPr>
          <a:xfrm>
            <a:off x="0" y="0"/>
            <a:ext cx="3077739" cy="513508"/>
          </a:xfrm>
          <a:prstGeom prst="rect">
            <a:avLst/>
          </a:prstGeom>
          <a:noFill/>
          <a:ln>
            <a:noFill/>
          </a:ln>
        </p:spPr>
        <p:txBody>
          <a:bodyPr anchorCtr="0" anchor="t" bIns="91425" lIns="91425" rIns="91425" wrap="square" tIns="91425"/>
          <a:lstStyle>
            <a:lvl1pPr indent="0" lvl="0" marL="0" marR="0" rtl="0" algn="l">
              <a:spcBef>
                <a:spcPts val="0"/>
              </a:spcBef>
              <a:buSzPts val="1400"/>
              <a:buNone/>
              <a:defRPr b="0" i="0" sz="13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4" name="Shape 4"/>
          <p:cNvSpPr txBox="1"/>
          <p:nvPr>
            <p:ph idx="10" type="dt"/>
          </p:nvPr>
        </p:nvSpPr>
        <p:spPr>
          <a:xfrm>
            <a:off x="4023092" y="0"/>
            <a:ext cx="3077739" cy="513508"/>
          </a:xfrm>
          <a:prstGeom prst="rect">
            <a:avLst/>
          </a:prstGeom>
          <a:noFill/>
          <a:ln>
            <a:noFill/>
          </a:ln>
        </p:spPr>
        <p:txBody>
          <a:bodyPr anchorCtr="0" anchor="t" bIns="91425" lIns="91425" rIns="91425" wrap="square" tIns="91425"/>
          <a:lstStyle>
            <a:lvl1pPr indent="0" lvl="0" marL="0" marR="0" rtl="0" algn="r">
              <a:spcBef>
                <a:spcPts val="0"/>
              </a:spcBef>
              <a:buSzPts val="1400"/>
              <a:buNone/>
              <a:defRPr b="0" i="0" sz="13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 name="Shape 5"/>
          <p:cNvSpPr/>
          <p:nvPr>
            <p:ph idx="3"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 name="Shape 6"/>
          <p:cNvSpPr txBox="1"/>
          <p:nvPr>
            <p:ph idx="1" type="body"/>
          </p:nvPr>
        </p:nvSpPr>
        <p:spPr>
          <a:xfrm>
            <a:off x="710248" y="4925407"/>
            <a:ext cx="5681980" cy="4029879"/>
          </a:xfrm>
          <a:prstGeom prst="rect">
            <a:avLst/>
          </a:prstGeom>
          <a:noFill/>
          <a:ln>
            <a:noFill/>
          </a:ln>
        </p:spPr>
        <p:txBody>
          <a:bodyPr anchorCtr="0" anchor="t" bIns="91425" lIns="91425" rIns="91425" wrap="square" tIns="91425"/>
          <a:lstStyle>
            <a:lvl1pPr indent="0" lvl="0" marL="0" marR="0" rtl="0" algn="l">
              <a:spcBef>
                <a:spcPts val="0"/>
              </a:spcBef>
              <a:buSzPts val="1400"/>
              <a:buNone/>
              <a:defRPr b="0" i="0" sz="12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2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2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2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2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2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2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2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200" u="none" cap="none" strike="noStrike">
                <a:solidFill>
                  <a:schemeClr val="dk1"/>
                </a:solidFill>
                <a:latin typeface="Calibri"/>
                <a:ea typeface="Calibri"/>
                <a:cs typeface="Calibri"/>
                <a:sym typeface="Calibri"/>
              </a:defRPr>
            </a:lvl9pPr>
          </a:lstStyle>
          <a:p/>
        </p:txBody>
      </p:sp>
      <p:sp>
        <p:nvSpPr>
          <p:cNvPr id="7" name="Shape 7"/>
          <p:cNvSpPr txBox="1"/>
          <p:nvPr>
            <p:ph idx="11" type="ftr"/>
          </p:nvPr>
        </p:nvSpPr>
        <p:spPr>
          <a:xfrm>
            <a:off x="0" y="9721107"/>
            <a:ext cx="3077739" cy="513507"/>
          </a:xfrm>
          <a:prstGeom prst="rect">
            <a:avLst/>
          </a:prstGeom>
          <a:noFill/>
          <a:ln>
            <a:noFill/>
          </a:ln>
        </p:spPr>
        <p:txBody>
          <a:bodyPr anchorCtr="0" anchor="b" bIns="91425" lIns="91425" rIns="91425" wrap="square" tIns="91425"/>
          <a:lstStyle>
            <a:lvl1pPr indent="0" lvl="0" marL="0" marR="0" rtl="0" algn="l">
              <a:spcBef>
                <a:spcPts val="0"/>
              </a:spcBef>
              <a:buSzPts val="1400"/>
              <a:buNone/>
              <a:defRPr b="0" i="0" sz="1300" u="none" cap="none" strike="noStrike">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8" name="Shape 8"/>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b="0" i="0" lang="no-NO" sz="1300" u="none" cap="none" strike="noStrike">
                <a:solidFill>
                  <a:schemeClr val="dk1"/>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Shape 333"/>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34" name="Shape 334"/>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7" name="Shape 427"/>
        <p:cNvGrpSpPr/>
        <p:nvPr/>
      </p:nvGrpSpPr>
      <p:grpSpPr>
        <a:xfrm>
          <a:off x="0" y="0"/>
          <a:ext cx="0" cy="0"/>
          <a:chOff x="0" y="0"/>
          <a:chExt cx="0" cy="0"/>
        </a:xfrm>
      </p:grpSpPr>
      <p:sp>
        <p:nvSpPr>
          <p:cNvPr id="428" name="Shape 42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9" name="Shape 429"/>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Globalt sett har vi et tap av biomangfold og naturgoder</a:t>
            </a:r>
          </a:p>
        </p:txBody>
      </p:sp>
      <p:sp>
        <p:nvSpPr>
          <p:cNvPr id="430" name="Shape 430"/>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35" name="Shape 435"/>
        <p:cNvGrpSpPr/>
        <p:nvPr/>
      </p:nvGrpSpPr>
      <p:grpSpPr>
        <a:xfrm>
          <a:off x="0" y="0"/>
          <a:ext cx="0" cy="0"/>
          <a:chOff x="0" y="0"/>
          <a:chExt cx="0" cy="0"/>
        </a:xfrm>
      </p:grpSpPr>
      <p:sp>
        <p:nvSpPr>
          <p:cNvPr id="436" name="Shape 436"/>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37" name="Shape 437"/>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5" name="Shape 445"/>
        <p:cNvGrpSpPr/>
        <p:nvPr/>
      </p:nvGrpSpPr>
      <p:grpSpPr>
        <a:xfrm>
          <a:off x="0" y="0"/>
          <a:ext cx="0" cy="0"/>
          <a:chOff x="0" y="0"/>
          <a:chExt cx="0" cy="0"/>
        </a:xfrm>
      </p:grpSpPr>
      <p:sp>
        <p:nvSpPr>
          <p:cNvPr id="446" name="Shape 446"/>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47" name="Shape 447"/>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3" name="Shape 453"/>
        <p:cNvGrpSpPr/>
        <p:nvPr/>
      </p:nvGrpSpPr>
      <p:grpSpPr>
        <a:xfrm>
          <a:off x="0" y="0"/>
          <a:ext cx="0" cy="0"/>
          <a:chOff x="0" y="0"/>
          <a:chExt cx="0" cy="0"/>
        </a:xfrm>
      </p:grpSpPr>
      <p:sp>
        <p:nvSpPr>
          <p:cNvPr id="454" name="Shape 454"/>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55" name="Shape 455"/>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2" name="Shape 462"/>
        <p:cNvGrpSpPr/>
        <p:nvPr/>
      </p:nvGrpSpPr>
      <p:grpSpPr>
        <a:xfrm>
          <a:off x="0" y="0"/>
          <a:ext cx="0" cy="0"/>
          <a:chOff x="0" y="0"/>
          <a:chExt cx="0" cy="0"/>
        </a:xfrm>
      </p:grpSpPr>
      <p:sp>
        <p:nvSpPr>
          <p:cNvPr id="463" name="Shape 463"/>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64" name="Shape 464"/>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Mye fokus på tilpasning</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Potensiale for å lagre mer karbon i jord og vegetasjon/biomasse</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Stoppe tap av myr og våtmark </a:t>
            </a:r>
          </a:p>
        </p:txBody>
      </p:sp>
      <p:sp>
        <p:nvSpPr>
          <p:cNvPr id="465" name="Shape 465"/>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9" name="Shape 469"/>
        <p:cNvGrpSpPr/>
        <p:nvPr/>
      </p:nvGrpSpPr>
      <p:grpSpPr>
        <a:xfrm>
          <a:off x="0" y="0"/>
          <a:ext cx="0" cy="0"/>
          <a:chOff x="0" y="0"/>
          <a:chExt cx="0" cy="0"/>
        </a:xfrm>
      </p:grpSpPr>
      <p:sp>
        <p:nvSpPr>
          <p:cNvPr id="470" name="Shape 470"/>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71" name="Shape 471"/>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6" name="Shape 476"/>
        <p:cNvGrpSpPr/>
        <p:nvPr/>
      </p:nvGrpSpPr>
      <p:grpSpPr>
        <a:xfrm>
          <a:off x="0" y="0"/>
          <a:ext cx="0" cy="0"/>
          <a:chOff x="0" y="0"/>
          <a:chExt cx="0" cy="0"/>
        </a:xfrm>
      </p:grpSpPr>
      <p:sp>
        <p:nvSpPr>
          <p:cNvPr id="477" name="Shape 477"/>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78" name="Shape 478"/>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Urbanisering har kanskje før til den misoppfatningen at vi mennesker ikke lengre er avhengig av natur, at vi bare trenger det naturen har produsert andre steder, at man ikke trenger den tett innpå oss.</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Så hva vet vi om naturutfordringer vi har for ulike naturgoder i Trondheim?</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Landbruk er viktig for forsynende tjenester. Vi vet at Trondheim forvalter noe av den beste jorda i landet, og vi også er den kommunen med den største nedbyggingen i landet.</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Havbruk; Trondheim har gjort mye for å bedre både sjø og elv, men vi vet at marine kystnære  natur og elveoser er rødlista og truet, Viktig for fugl og sjøørret, mange arter som har vært på tilbakegang.</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Energi; mange kontroverser knyttet til «grønn» energi; vann (småkraftverk), vind, bioenergi. Disse har en kostnad for biomangfold og naturgoder som ikke er lett å identifisere.</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Vann; skjer mye positivt på rensing av vann. Mye kunnskap om hvordan naturlige systemer bidrar til rensing.</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Luft; dårlig luftkvalitet i deler av byen, spesielt vinterstid.</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N, F: overskudd av nitrogen og fosfor i mange økosystem. Begrensende næringsstoffer som endrer artssammensetning dramatisk.</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Erosjon og ras; stabilisering</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Pollinering og andre insekt-tjenester; mange ville bier og humler sliter i Norge. Sannsynligvis også tilbakegang av andre insektgrupper, men vi mangler kunnskap.  </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 </a:t>
            </a:r>
          </a:p>
        </p:txBody>
      </p:sp>
      <p:sp>
        <p:nvSpPr>
          <p:cNvPr id="479" name="Shape 479"/>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83" name="Shape 483"/>
        <p:cNvGrpSpPr/>
        <p:nvPr/>
      </p:nvGrpSpPr>
      <p:grpSpPr>
        <a:xfrm>
          <a:off x="0" y="0"/>
          <a:ext cx="0" cy="0"/>
          <a:chOff x="0" y="0"/>
          <a:chExt cx="0" cy="0"/>
        </a:xfrm>
      </p:grpSpPr>
      <p:sp>
        <p:nvSpPr>
          <p:cNvPr id="484" name="Shape 484"/>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85" name="Shape 485"/>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Shape 491"/>
          <p:cNvSpPr txBox="1"/>
          <p:nvPr/>
        </p:nvSpPr>
        <p:spPr>
          <a:xfrm>
            <a:off x="1644092" y="1126518"/>
            <a:ext cx="4759645" cy="3859302"/>
          </a:xfrm>
          <a:prstGeom prst="rect">
            <a:avLst/>
          </a:prstGeom>
          <a:solidFill>
            <a:srgbClr val="FFFFFF"/>
          </a:solidFill>
          <a:ln cap="flat" cmpd="sng" w="9525">
            <a:solidFill>
              <a:srgbClr val="000000"/>
            </a:solidFill>
            <a:prstDash val="solid"/>
            <a:miter lim="800000"/>
            <a:headEnd len="med" w="med" type="none"/>
            <a:tailEnd len="med" w="med" type="none"/>
          </a:ln>
        </p:spPr>
        <p:txBody>
          <a:bodyPr anchorCtr="0" anchor="ctr" bIns="49525" lIns="99050" rIns="99050" wrap="square" tIns="49525">
            <a:noAutofit/>
          </a:bodyPr>
          <a:lstStyle/>
          <a:p>
            <a:pPr indent="0" lvl="0" marL="0" marR="0" rtl="0" algn="l">
              <a:spcBef>
                <a:spcPts val="0"/>
              </a:spcBef>
              <a:buNone/>
            </a:pPr>
            <a:r>
              <a:t/>
            </a:r>
            <a:endParaRPr sz="2400">
              <a:solidFill>
                <a:schemeClr val="lt1"/>
              </a:solidFill>
              <a:latin typeface="Times New Roman"/>
              <a:ea typeface="Times New Roman"/>
              <a:cs typeface="Times New Roman"/>
              <a:sym typeface="Times New Roman"/>
            </a:endParaRPr>
          </a:p>
        </p:txBody>
      </p:sp>
      <p:sp>
        <p:nvSpPr>
          <p:cNvPr id="492" name="Shape 492"/>
          <p:cNvSpPr txBox="1"/>
          <p:nvPr>
            <p:ph idx="1" type="body"/>
          </p:nvPr>
        </p:nvSpPr>
        <p:spPr>
          <a:xfrm>
            <a:off x="1228138" y="5358957"/>
            <a:ext cx="5599775" cy="4282191"/>
          </a:xfrm>
          <a:prstGeom prst="rect">
            <a:avLst/>
          </a:prstGeom>
          <a:noFill/>
          <a:ln>
            <a:noFill/>
          </a:ln>
        </p:spPr>
        <p:txBody>
          <a:bodyPr anchorCtr="0" anchor="t" bIns="0" lIns="0" rIns="0" wrap="square" tIns="0">
            <a:noAutofit/>
          </a:bodyPr>
          <a:lstStyle/>
          <a:p>
            <a:pPr indent="-92874" lvl="0" marL="92874" marR="0" rtl="0" algn="l">
              <a:lnSpc>
                <a:spcPct val="93000"/>
              </a:lnSpc>
              <a:spcBef>
                <a:spcPts val="0"/>
              </a:spcBef>
              <a:buNone/>
            </a:pPr>
            <a:r>
              <a:rPr b="1" i="0" lang="no-NO" sz="1500" u="none" cap="none" strike="noStrike">
                <a:solidFill>
                  <a:schemeClr val="dk1"/>
                </a:solidFill>
                <a:latin typeface="Arial"/>
                <a:ea typeface="Arial"/>
                <a:cs typeface="Arial"/>
                <a:sym typeface="Arial"/>
              </a:rPr>
              <a:t>The subglobal distributions and current status of the control variables</a:t>
            </a:r>
            <a:r>
              <a:rPr b="0" i="0" lang="no-NO" sz="1200" u="none" cap="none" strike="noStrike">
                <a:solidFill>
                  <a:schemeClr val="dk1"/>
                </a:solidFill>
                <a:latin typeface="Arial"/>
                <a:ea typeface="Arial"/>
                <a:cs typeface="Arial"/>
                <a:sym typeface="Arial"/>
              </a:rPr>
              <a:t> for (</a:t>
            </a:r>
            <a:r>
              <a:rPr b="1" i="0" lang="no-NO" sz="1500" u="none" cap="none" strike="noStrike">
                <a:solidFill>
                  <a:schemeClr val="dk1"/>
                </a:solidFill>
                <a:latin typeface="Arial"/>
                <a:ea typeface="Arial"/>
                <a:cs typeface="Arial"/>
                <a:sym typeface="Arial"/>
              </a:rPr>
              <a:t>A</a:t>
            </a:r>
            <a:r>
              <a:rPr b="0" i="0" lang="no-NO" sz="1200" u="none" cap="none" strike="noStrike">
                <a:solidFill>
                  <a:schemeClr val="dk1"/>
                </a:solidFill>
                <a:latin typeface="Arial"/>
                <a:ea typeface="Arial"/>
                <a:cs typeface="Arial"/>
                <a:sym typeface="Arial"/>
              </a:rPr>
              <a:t>) biogeochemical flows of P; (</a:t>
            </a:r>
            <a:r>
              <a:rPr b="1" i="0" lang="no-NO" sz="1500" u="none" cap="none" strike="noStrike">
                <a:solidFill>
                  <a:schemeClr val="dk1"/>
                </a:solidFill>
                <a:latin typeface="Arial"/>
                <a:ea typeface="Arial"/>
                <a:cs typeface="Arial"/>
                <a:sym typeface="Arial"/>
              </a:rPr>
              <a:t>B</a:t>
            </a:r>
            <a:r>
              <a:rPr b="0" i="0" lang="no-NO" sz="1200" u="none" cap="none" strike="noStrike">
                <a:solidFill>
                  <a:schemeClr val="dk1"/>
                </a:solidFill>
                <a:latin typeface="Arial"/>
                <a:ea typeface="Arial"/>
                <a:cs typeface="Arial"/>
                <a:sym typeface="Arial"/>
              </a:rPr>
              <a:t>) biogeochemical flows of N; (</a:t>
            </a:r>
            <a:r>
              <a:rPr b="1" i="0" lang="no-NO" sz="1500" u="none" cap="none" strike="noStrike">
                <a:solidFill>
                  <a:schemeClr val="dk1"/>
                </a:solidFill>
                <a:latin typeface="Arial"/>
                <a:ea typeface="Arial"/>
                <a:cs typeface="Arial"/>
                <a:sym typeface="Arial"/>
              </a:rPr>
              <a:t>C</a:t>
            </a:r>
            <a:r>
              <a:rPr b="0" i="0" lang="no-NO" sz="1200" u="none" cap="none" strike="noStrike">
                <a:solidFill>
                  <a:schemeClr val="dk1"/>
                </a:solidFill>
                <a:latin typeface="Arial"/>
                <a:ea typeface="Arial"/>
                <a:cs typeface="Arial"/>
                <a:sym typeface="Arial"/>
              </a:rPr>
              <a:t>) land-system change; and (</a:t>
            </a:r>
            <a:r>
              <a:rPr b="1" i="0" lang="no-NO" sz="1500" u="none" cap="none" strike="noStrike">
                <a:solidFill>
                  <a:schemeClr val="dk1"/>
                </a:solidFill>
                <a:latin typeface="Arial"/>
                <a:ea typeface="Arial"/>
                <a:cs typeface="Arial"/>
                <a:sym typeface="Arial"/>
              </a:rPr>
              <a:t>D</a:t>
            </a:r>
            <a:r>
              <a:rPr b="0" i="0" lang="no-NO" sz="1200" u="none" cap="none" strike="noStrike">
                <a:solidFill>
                  <a:schemeClr val="dk1"/>
                </a:solidFill>
                <a:latin typeface="Arial"/>
                <a:ea typeface="Arial"/>
                <a:cs typeface="Arial"/>
                <a:sym typeface="Arial"/>
              </a:rPr>
              <a:t>) freshwater use. In each panel, green areas are within the boundary (safe), yellow areas are within the zone of uncertainty (increasing risk), and red areas are beyond the zone of uncertainty (high risk). Gray areas in (A) and (B) are areas where P and N fertilizers are not applied; in (C), they are areas not covered by major forest biomes; and in (D), they are areas where river flow is very low so that environmental flows are not allocated. See Table 1 for values of the boundaries and their zones of uncertainty and (</a:t>
            </a:r>
            <a:r>
              <a:rPr b="0" i="1" lang="no-NO" sz="1200" u="none" cap="none" strike="noStrike">
                <a:solidFill>
                  <a:schemeClr val="dk1"/>
                </a:solidFill>
                <a:latin typeface="Arial"/>
                <a:ea typeface="Arial"/>
                <a:cs typeface="Arial"/>
                <a:sym typeface="Arial"/>
              </a:rPr>
              <a:t>33</a:t>
            </a:r>
            <a:r>
              <a:rPr b="0" i="0" lang="no-NO" sz="1200" u="none" cap="none" strike="noStrike">
                <a:solidFill>
                  <a:schemeClr val="dk1"/>
                </a:solidFill>
                <a:latin typeface="Arial"/>
                <a:ea typeface="Arial"/>
                <a:cs typeface="Arial"/>
                <a:sym typeface="Arial"/>
              </a:rPr>
              <a:t>) for more details on methods and results.</a:t>
            </a:r>
          </a:p>
        </p:txBody>
      </p:sp>
      <p:sp>
        <p:nvSpPr>
          <p:cNvPr id="493" name="Shape 493"/>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1" name="Shape 501"/>
        <p:cNvGrpSpPr/>
        <p:nvPr/>
      </p:nvGrpSpPr>
      <p:grpSpPr>
        <a:xfrm>
          <a:off x="0" y="0"/>
          <a:ext cx="0" cy="0"/>
          <a:chOff x="0" y="0"/>
          <a:chExt cx="0" cy="0"/>
        </a:xfrm>
      </p:grpSpPr>
      <p:sp>
        <p:nvSpPr>
          <p:cNvPr id="502" name="Shape 502"/>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03" name="Shape 503"/>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9" name="Shape 339"/>
        <p:cNvGrpSpPr/>
        <p:nvPr/>
      </p:nvGrpSpPr>
      <p:grpSpPr>
        <a:xfrm>
          <a:off x="0" y="0"/>
          <a:ext cx="0" cy="0"/>
          <a:chOff x="0" y="0"/>
          <a:chExt cx="0" cy="0"/>
        </a:xfrm>
      </p:grpSpPr>
      <p:sp>
        <p:nvSpPr>
          <p:cNvPr id="340" name="Shape 340"/>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1" name="Shape 341"/>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7" name="Shape 507"/>
        <p:cNvGrpSpPr/>
        <p:nvPr/>
      </p:nvGrpSpPr>
      <p:grpSpPr>
        <a:xfrm>
          <a:off x="0" y="0"/>
          <a:ext cx="0" cy="0"/>
          <a:chOff x="0" y="0"/>
          <a:chExt cx="0" cy="0"/>
        </a:xfrm>
      </p:grpSpPr>
      <p:sp>
        <p:nvSpPr>
          <p:cNvPr id="508" name="Shape 508"/>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09" name="Shape 509"/>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5" name="Shape 515"/>
        <p:cNvGrpSpPr/>
        <p:nvPr/>
      </p:nvGrpSpPr>
      <p:grpSpPr>
        <a:xfrm>
          <a:off x="0" y="0"/>
          <a:ext cx="0" cy="0"/>
          <a:chOff x="0" y="0"/>
          <a:chExt cx="0" cy="0"/>
        </a:xfrm>
      </p:grpSpPr>
      <p:sp>
        <p:nvSpPr>
          <p:cNvPr id="516" name="Shape 516"/>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17" name="Shape 517"/>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1" name="Shape 521"/>
        <p:cNvGrpSpPr/>
        <p:nvPr/>
      </p:nvGrpSpPr>
      <p:grpSpPr>
        <a:xfrm>
          <a:off x="0" y="0"/>
          <a:ext cx="0" cy="0"/>
          <a:chOff x="0" y="0"/>
          <a:chExt cx="0" cy="0"/>
        </a:xfrm>
      </p:grpSpPr>
      <p:sp>
        <p:nvSpPr>
          <p:cNvPr id="522" name="Shape 522"/>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23" name="Shape 523"/>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7" name="Shape 527"/>
        <p:cNvGrpSpPr/>
        <p:nvPr/>
      </p:nvGrpSpPr>
      <p:grpSpPr>
        <a:xfrm>
          <a:off x="0" y="0"/>
          <a:ext cx="0" cy="0"/>
          <a:chOff x="0" y="0"/>
          <a:chExt cx="0" cy="0"/>
        </a:xfrm>
      </p:grpSpPr>
      <p:sp>
        <p:nvSpPr>
          <p:cNvPr id="528" name="Shape 528"/>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29" name="Shape 529"/>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6" name="Shape 536"/>
        <p:cNvGrpSpPr/>
        <p:nvPr/>
      </p:nvGrpSpPr>
      <p:grpSpPr>
        <a:xfrm>
          <a:off x="0" y="0"/>
          <a:ext cx="0" cy="0"/>
          <a:chOff x="0" y="0"/>
          <a:chExt cx="0" cy="0"/>
        </a:xfrm>
      </p:grpSpPr>
      <p:sp>
        <p:nvSpPr>
          <p:cNvPr id="537" name="Shape 537"/>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38" name="Shape 53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43" name="Shape 543"/>
        <p:cNvGrpSpPr/>
        <p:nvPr/>
      </p:nvGrpSpPr>
      <p:grpSpPr>
        <a:xfrm>
          <a:off x="0" y="0"/>
          <a:ext cx="0" cy="0"/>
          <a:chOff x="0" y="0"/>
          <a:chExt cx="0" cy="0"/>
        </a:xfrm>
      </p:grpSpPr>
      <p:sp>
        <p:nvSpPr>
          <p:cNvPr id="544" name="Shape 544"/>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45" name="Shape 545"/>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1" name="Shape 551"/>
        <p:cNvGrpSpPr/>
        <p:nvPr/>
      </p:nvGrpSpPr>
      <p:grpSpPr>
        <a:xfrm>
          <a:off x="0" y="0"/>
          <a:ext cx="0" cy="0"/>
          <a:chOff x="0" y="0"/>
          <a:chExt cx="0" cy="0"/>
        </a:xfrm>
      </p:grpSpPr>
      <p:sp>
        <p:nvSpPr>
          <p:cNvPr id="552" name="Shape 552"/>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53" name="Shape 553"/>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8" name="Shape 558"/>
        <p:cNvGrpSpPr/>
        <p:nvPr/>
      </p:nvGrpSpPr>
      <p:grpSpPr>
        <a:xfrm>
          <a:off x="0" y="0"/>
          <a:ext cx="0" cy="0"/>
          <a:chOff x="0" y="0"/>
          <a:chExt cx="0" cy="0"/>
        </a:xfrm>
      </p:grpSpPr>
      <p:sp>
        <p:nvSpPr>
          <p:cNvPr id="559" name="Shape 559"/>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60" name="Shape 560"/>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65" name="Shape 565"/>
        <p:cNvGrpSpPr/>
        <p:nvPr/>
      </p:nvGrpSpPr>
      <p:grpSpPr>
        <a:xfrm>
          <a:off x="0" y="0"/>
          <a:ext cx="0" cy="0"/>
          <a:chOff x="0" y="0"/>
          <a:chExt cx="0" cy="0"/>
        </a:xfrm>
      </p:grpSpPr>
      <p:sp>
        <p:nvSpPr>
          <p:cNvPr id="566" name="Shape 566"/>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67" name="Shape 567"/>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2" name="Shape 572"/>
        <p:cNvGrpSpPr/>
        <p:nvPr/>
      </p:nvGrpSpPr>
      <p:grpSpPr>
        <a:xfrm>
          <a:off x="0" y="0"/>
          <a:ext cx="0" cy="0"/>
          <a:chOff x="0" y="0"/>
          <a:chExt cx="0" cy="0"/>
        </a:xfrm>
      </p:grpSpPr>
      <p:sp>
        <p:nvSpPr>
          <p:cNvPr id="573" name="Shape 573"/>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74" name="Shape 574"/>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Shape 347"/>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48" name="Shape 34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9" name="Shape 579"/>
        <p:cNvGrpSpPr/>
        <p:nvPr/>
      </p:nvGrpSpPr>
      <p:grpSpPr>
        <a:xfrm>
          <a:off x="0" y="0"/>
          <a:ext cx="0" cy="0"/>
          <a:chOff x="0" y="0"/>
          <a:chExt cx="0" cy="0"/>
        </a:xfrm>
      </p:grpSpPr>
      <p:sp>
        <p:nvSpPr>
          <p:cNvPr id="580" name="Shape 580"/>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81" name="Shape 581"/>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6" name="Shape 586"/>
        <p:cNvGrpSpPr/>
        <p:nvPr/>
      </p:nvGrpSpPr>
      <p:grpSpPr>
        <a:xfrm>
          <a:off x="0" y="0"/>
          <a:ext cx="0" cy="0"/>
          <a:chOff x="0" y="0"/>
          <a:chExt cx="0" cy="0"/>
        </a:xfrm>
      </p:grpSpPr>
      <p:sp>
        <p:nvSpPr>
          <p:cNvPr id="587" name="Shape 587"/>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588" name="Shape 58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4" name="Shape 594"/>
        <p:cNvGrpSpPr/>
        <p:nvPr/>
      </p:nvGrpSpPr>
      <p:grpSpPr>
        <a:xfrm>
          <a:off x="0" y="0"/>
          <a:ext cx="0" cy="0"/>
          <a:chOff x="0" y="0"/>
          <a:chExt cx="0" cy="0"/>
        </a:xfrm>
      </p:grpSpPr>
      <p:sp>
        <p:nvSpPr>
          <p:cNvPr id="595" name="Shape 595"/>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596" name="Shape 596"/>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Elveutløp: viktig oppvekstområde for laks, sjøørret, mat for fugl</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Grønne elvekanter: viktig for insekter, fugl</a:t>
            </a:r>
          </a:p>
          <a:p>
            <a:pPr indent="0" lvl="0" marL="0" marR="0" rtl="0" algn="l">
              <a:spcBef>
                <a:spcPts val="0"/>
              </a:spcBef>
              <a:buNone/>
            </a:pPr>
            <a:r>
              <a:rPr b="0" i="0" lang="no-NO" sz="1200" u="none" cap="none" strike="noStrike">
                <a:solidFill>
                  <a:schemeClr val="dk1"/>
                </a:solidFill>
                <a:latin typeface="Calibri"/>
                <a:ea typeface="Calibri"/>
                <a:cs typeface="Calibri"/>
                <a:sym typeface="Calibri"/>
              </a:rPr>
              <a:t>Havstrand/grunne kystområder; rødlista i Europa</a:t>
            </a:r>
          </a:p>
        </p:txBody>
      </p:sp>
      <p:sp>
        <p:nvSpPr>
          <p:cNvPr id="597" name="Shape 597"/>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2" name="Shape 602"/>
        <p:cNvGrpSpPr/>
        <p:nvPr/>
      </p:nvGrpSpPr>
      <p:grpSpPr>
        <a:xfrm>
          <a:off x="0" y="0"/>
          <a:ext cx="0" cy="0"/>
          <a:chOff x="0" y="0"/>
          <a:chExt cx="0" cy="0"/>
        </a:xfrm>
      </p:grpSpPr>
      <p:sp>
        <p:nvSpPr>
          <p:cNvPr id="603" name="Shape 603"/>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04" name="Shape 604"/>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0" name="Shape 610"/>
        <p:cNvGrpSpPr/>
        <p:nvPr/>
      </p:nvGrpSpPr>
      <p:grpSpPr>
        <a:xfrm>
          <a:off x="0" y="0"/>
          <a:ext cx="0" cy="0"/>
          <a:chOff x="0" y="0"/>
          <a:chExt cx="0" cy="0"/>
        </a:xfrm>
      </p:grpSpPr>
      <p:sp>
        <p:nvSpPr>
          <p:cNvPr id="611" name="Shape 611"/>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12" name="Shape 612"/>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7" name="Shape 617"/>
        <p:cNvGrpSpPr/>
        <p:nvPr/>
      </p:nvGrpSpPr>
      <p:grpSpPr>
        <a:xfrm>
          <a:off x="0" y="0"/>
          <a:ext cx="0" cy="0"/>
          <a:chOff x="0" y="0"/>
          <a:chExt cx="0" cy="0"/>
        </a:xfrm>
      </p:grpSpPr>
      <p:sp>
        <p:nvSpPr>
          <p:cNvPr id="618" name="Shape 618"/>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19" name="Shape 619"/>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25" name="Shape 625"/>
        <p:cNvGrpSpPr/>
        <p:nvPr/>
      </p:nvGrpSpPr>
      <p:grpSpPr>
        <a:xfrm>
          <a:off x="0" y="0"/>
          <a:ext cx="0" cy="0"/>
          <a:chOff x="0" y="0"/>
          <a:chExt cx="0" cy="0"/>
        </a:xfrm>
      </p:grpSpPr>
      <p:sp>
        <p:nvSpPr>
          <p:cNvPr id="626" name="Shape 626"/>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27" name="Shape 627"/>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Økologene har i liten grad interessert seg i byen som naturmiljø, og derfor er det riktig å si at mange av løsningene ikke er testet ut. Dette er et tema som restaureringsøkologi har interessert seg for .</a:t>
            </a:r>
          </a:p>
        </p:txBody>
      </p:sp>
      <p:sp>
        <p:nvSpPr>
          <p:cNvPr id="628" name="Shape 628"/>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2" name="Shape 632"/>
        <p:cNvGrpSpPr/>
        <p:nvPr/>
      </p:nvGrpSpPr>
      <p:grpSpPr>
        <a:xfrm>
          <a:off x="0" y="0"/>
          <a:ext cx="0" cy="0"/>
          <a:chOff x="0" y="0"/>
          <a:chExt cx="0" cy="0"/>
        </a:xfrm>
      </p:grpSpPr>
      <p:sp>
        <p:nvSpPr>
          <p:cNvPr id="633" name="Shape 633"/>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34" name="Shape 634"/>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9" name="Shape 639"/>
        <p:cNvGrpSpPr/>
        <p:nvPr/>
      </p:nvGrpSpPr>
      <p:grpSpPr>
        <a:xfrm>
          <a:off x="0" y="0"/>
          <a:ext cx="0" cy="0"/>
          <a:chOff x="0" y="0"/>
          <a:chExt cx="0" cy="0"/>
        </a:xfrm>
      </p:grpSpPr>
      <p:sp>
        <p:nvSpPr>
          <p:cNvPr id="640" name="Shape 640"/>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641" name="Shape 641"/>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Hvordan skal Trondheim se ut i 2030, 2040 etc? Har vi </a:t>
            </a:r>
          </a:p>
          <a:p>
            <a:pPr indent="0" lvl="0" marL="0" marR="0" rtl="0" algn="l">
              <a:spcBef>
                <a:spcPts val="0"/>
              </a:spcBef>
              <a:buNone/>
            </a:pPr>
            <a:r>
              <a:t/>
            </a:r>
            <a:endParaRPr b="0" i="0" sz="1200" u="none" cap="none" strike="noStrike">
              <a:solidFill>
                <a:schemeClr val="dk1"/>
              </a:solidFill>
              <a:latin typeface="Calibri"/>
              <a:ea typeface="Calibri"/>
              <a:cs typeface="Calibri"/>
              <a:sym typeface="Calibri"/>
            </a:endParaRPr>
          </a:p>
        </p:txBody>
      </p:sp>
      <p:sp>
        <p:nvSpPr>
          <p:cNvPr id="642" name="Shape 642"/>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46" name="Shape 646"/>
        <p:cNvGrpSpPr/>
        <p:nvPr/>
      </p:nvGrpSpPr>
      <p:grpSpPr>
        <a:xfrm>
          <a:off x="0" y="0"/>
          <a:ext cx="0" cy="0"/>
          <a:chOff x="0" y="0"/>
          <a:chExt cx="0" cy="0"/>
        </a:xfrm>
      </p:grpSpPr>
      <p:sp>
        <p:nvSpPr>
          <p:cNvPr id="647" name="Shape 647"/>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648" name="Shape 64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6" name="Shape 356"/>
        <p:cNvGrpSpPr/>
        <p:nvPr/>
      </p:nvGrpSpPr>
      <p:grpSpPr>
        <a:xfrm>
          <a:off x="0" y="0"/>
          <a:ext cx="0" cy="0"/>
          <a:chOff x="0" y="0"/>
          <a:chExt cx="0" cy="0"/>
        </a:xfrm>
      </p:grpSpPr>
      <p:sp>
        <p:nvSpPr>
          <p:cNvPr id="357" name="Shape 357"/>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58" name="Shape 358"/>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64" name="Shape 364"/>
        <p:cNvGrpSpPr/>
        <p:nvPr/>
      </p:nvGrpSpPr>
      <p:grpSpPr>
        <a:xfrm>
          <a:off x="0" y="0"/>
          <a:ext cx="0" cy="0"/>
          <a:chOff x="0" y="0"/>
          <a:chExt cx="0" cy="0"/>
        </a:xfrm>
      </p:grpSpPr>
      <p:sp>
        <p:nvSpPr>
          <p:cNvPr id="365" name="Shape 365"/>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66" name="Shape 366"/>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3" name="Shape 373"/>
        <p:cNvGrpSpPr/>
        <p:nvPr/>
      </p:nvGrpSpPr>
      <p:grpSpPr>
        <a:xfrm>
          <a:off x="0" y="0"/>
          <a:ext cx="0" cy="0"/>
          <a:chOff x="0" y="0"/>
          <a:chExt cx="0" cy="0"/>
        </a:xfrm>
      </p:grpSpPr>
      <p:sp>
        <p:nvSpPr>
          <p:cNvPr id="374" name="Shape 374"/>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75" name="Shape 375"/>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9" name="Shape 379"/>
        <p:cNvGrpSpPr/>
        <p:nvPr/>
      </p:nvGrpSpPr>
      <p:grpSpPr>
        <a:xfrm>
          <a:off x="0" y="0"/>
          <a:ext cx="0" cy="0"/>
          <a:chOff x="0" y="0"/>
          <a:chExt cx="0" cy="0"/>
        </a:xfrm>
      </p:grpSpPr>
      <p:sp>
        <p:nvSpPr>
          <p:cNvPr id="380" name="Shape 380"/>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381" name="Shape 381"/>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9" name="Shape 399"/>
        <p:cNvGrpSpPr/>
        <p:nvPr/>
      </p:nvGrpSpPr>
      <p:grpSpPr>
        <a:xfrm>
          <a:off x="0" y="0"/>
          <a:ext cx="0" cy="0"/>
          <a:chOff x="0" y="0"/>
          <a:chExt cx="0" cy="0"/>
        </a:xfrm>
      </p:grpSpPr>
      <p:sp>
        <p:nvSpPr>
          <p:cNvPr id="400" name="Shape 400"/>
          <p:cNvSpPr txBox="1"/>
          <p:nvPr>
            <p:ph idx="1" type="body"/>
          </p:nvPr>
        </p:nvSpPr>
        <p:spPr>
          <a:xfrm>
            <a:off x="710248" y="4925407"/>
            <a:ext cx="5681980" cy="4029879"/>
          </a:xfrm>
          <a:prstGeom prst="rect">
            <a:avLst/>
          </a:prstGeom>
        </p:spPr>
        <p:txBody>
          <a:bodyPr anchorCtr="0" anchor="t" bIns="91425" lIns="91425" rIns="91425" wrap="square" tIns="91425">
            <a:noAutofit/>
          </a:bodyPr>
          <a:lstStyle/>
          <a:p>
            <a:pPr indent="0" lvl="0" marL="0">
              <a:spcBef>
                <a:spcPts val="0"/>
              </a:spcBef>
              <a:buNone/>
            </a:pPr>
            <a:r>
              <a:t/>
            </a:r>
            <a:endParaRPr/>
          </a:p>
        </p:txBody>
      </p:sp>
      <p:sp>
        <p:nvSpPr>
          <p:cNvPr id="401" name="Shape 401"/>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Shape 419"/>
          <p:cNvSpPr/>
          <p:nvPr>
            <p:ph idx="2" type="sldImg"/>
          </p:nvPr>
        </p:nvSpPr>
        <p:spPr>
          <a:xfrm>
            <a:off x="481013" y="1279525"/>
            <a:ext cx="6140450" cy="3454400"/>
          </a:xfrm>
          <a:custGeom>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med" w="med" type="none"/>
            <a:tailEnd len="med" w="med" type="none"/>
          </a:ln>
        </p:spPr>
      </p:sp>
      <p:sp>
        <p:nvSpPr>
          <p:cNvPr id="420" name="Shape 420"/>
          <p:cNvSpPr txBox="1"/>
          <p:nvPr>
            <p:ph idx="1" type="body"/>
          </p:nvPr>
        </p:nvSpPr>
        <p:spPr>
          <a:xfrm>
            <a:off x="710248" y="4925407"/>
            <a:ext cx="5681980" cy="4029879"/>
          </a:xfrm>
          <a:prstGeom prst="rect">
            <a:avLst/>
          </a:prstGeom>
          <a:noFill/>
          <a:ln>
            <a:noFill/>
          </a:ln>
        </p:spPr>
        <p:txBody>
          <a:bodyPr anchorCtr="0" anchor="t" bIns="49525" lIns="99050" rIns="99050" wrap="square" tIns="49525">
            <a:noAutofit/>
          </a:bodyPr>
          <a:lstStyle/>
          <a:p>
            <a:pPr indent="0" lvl="0" marL="0" marR="0" rtl="0" algn="l">
              <a:spcBef>
                <a:spcPts val="0"/>
              </a:spcBef>
              <a:buNone/>
            </a:pPr>
            <a:r>
              <a:rPr b="0" i="0" lang="no-NO" sz="1200" u="none" cap="none" strike="noStrike">
                <a:solidFill>
                  <a:schemeClr val="dk1"/>
                </a:solidFill>
                <a:latin typeface="Calibri"/>
                <a:ea typeface="Calibri"/>
                <a:cs typeface="Calibri"/>
                <a:sym typeface="Calibri"/>
              </a:rPr>
              <a:t>Når vi kommer til sentrum er ikke naturen lengre så åpenbar, vi begynner å forenkle måten vi omtaler naturen på; blå og grønne områder.</a:t>
            </a:r>
          </a:p>
        </p:txBody>
      </p:sp>
      <p:sp>
        <p:nvSpPr>
          <p:cNvPr id="421" name="Shape 421"/>
          <p:cNvSpPr txBox="1"/>
          <p:nvPr>
            <p:ph idx="12" type="sldNum"/>
          </p:nvPr>
        </p:nvSpPr>
        <p:spPr>
          <a:xfrm>
            <a:off x="4023092" y="9721107"/>
            <a:ext cx="3077739" cy="513507"/>
          </a:xfrm>
          <a:prstGeom prst="rect">
            <a:avLst/>
          </a:prstGeom>
          <a:noFill/>
          <a:ln>
            <a:noFill/>
          </a:ln>
        </p:spPr>
        <p:txBody>
          <a:bodyPr anchorCtr="0" anchor="b" bIns="49525" lIns="99050" rIns="99050" wrap="square" tIns="49525">
            <a:noAutofit/>
          </a:bodyPr>
          <a:lstStyle/>
          <a:p>
            <a:pPr indent="0" lvl="0" marL="0" marR="0" rtl="0" algn="r">
              <a:spcBef>
                <a:spcPts val="0"/>
              </a:spcBef>
              <a:buNone/>
            </a:pPr>
            <a:fld id="{00000000-1234-1234-1234-123412341234}" type="slidenum">
              <a:rPr lang="no-NO" sz="1300">
                <a:solidFill>
                  <a:schemeClr val="dk1"/>
                </a:solidFill>
                <a:latin typeface="Calibri"/>
                <a:ea typeface="Calibri"/>
                <a:cs typeface="Calibri"/>
                <a:sym typeface="Calibri"/>
              </a:rPr>
              <a:t>‹#›</a:t>
            </a:fld>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tellysbilde">
    <p:spTree>
      <p:nvGrpSpPr>
        <p:cNvPr id="13" name="Shape 13"/>
        <p:cNvGrpSpPr/>
        <p:nvPr/>
      </p:nvGrpSpPr>
      <p:grpSpPr>
        <a:xfrm>
          <a:off x="0" y="0"/>
          <a:ext cx="0" cy="0"/>
          <a:chOff x="0" y="0"/>
          <a:chExt cx="0" cy="0"/>
        </a:xfrm>
      </p:grpSpPr>
      <p:sp>
        <p:nvSpPr>
          <p:cNvPr id="14" name="Shape 14"/>
          <p:cNvSpPr txBox="1"/>
          <p:nvPr>
            <p:ph type="ctrTitle"/>
          </p:nvPr>
        </p:nvSpPr>
        <p:spPr>
          <a:xfrm>
            <a:off x="491087" y="2677415"/>
            <a:ext cx="10363200" cy="901094"/>
          </a:xfrm>
          <a:prstGeom prst="rect">
            <a:avLst/>
          </a:prstGeom>
          <a:noFill/>
          <a:ln>
            <a:noFill/>
          </a:ln>
        </p:spPr>
        <p:txBody>
          <a:bodyPr anchorCtr="0" anchor="t"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5" name="Shape 15"/>
          <p:cNvSpPr txBox="1"/>
          <p:nvPr>
            <p:ph idx="1" type="subTitle"/>
          </p:nvPr>
        </p:nvSpPr>
        <p:spPr>
          <a:xfrm>
            <a:off x="491087" y="3645154"/>
            <a:ext cx="10363200" cy="1752600"/>
          </a:xfrm>
          <a:prstGeom prst="rect">
            <a:avLst/>
          </a:prstGeom>
          <a:noFill/>
          <a:ln>
            <a:noFill/>
          </a:ln>
        </p:spPr>
        <p:txBody>
          <a:bodyPr anchorCtr="0" anchor="t" bIns="91425" lIns="91425" rIns="91425" wrap="square" tIns="91425"/>
          <a:lstStyle>
            <a:lvl1pPr indent="0" lvl="0" marL="0" marR="0" rtl="0" algn="l">
              <a:spcBef>
                <a:spcPts val="480"/>
              </a:spcBef>
              <a:buClr>
                <a:srgbClr val="888888"/>
              </a:buClr>
              <a:buSzPts val="2400"/>
              <a:buFont typeface="Arial"/>
              <a:buNone/>
              <a:defRPr b="0" i="0" sz="2400" u="none" cap="none" strike="noStrike">
                <a:solidFill>
                  <a:srgbClr val="888888"/>
                </a:solidFill>
                <a:latin typeface="Arial"/>
                <a:ea typeface="Arial"/>
                <a:cs typeface="Arial"/>
                <a:sym typeface="Arial"/>
              </a:defRPr>
            </a:lvl1pPr>
            <a:lvl2pPr indent="0" lvl="1" marL="457200" marR="0" rtl="0" algn="ctr">
              <a:spcBef>
                <a:spcPts val="400"/>
              </a:spcBef>
              <a:buClr>
                <a:srgbClr val="888888"/>
              </a:buClr>
              <a:buSzPts val="2000"/>
              <a:buFont typeface="Arial"/>
              <a:buNone/>
              <a:defRPr b="0" i="0" sz="2000" u="none" cap="none" strike="noStrike">
                <a:solidFill>
                  <a:srgbClr val="888888"/>
                </a:solidFill>
                <a:latin typeface="Arial"/>
                <a:ea typeface="Arial"/>
                <a:cs typeface="Arial"/>
                <a:sym typeface="Arial"/>
              </a:defRPr>
            </a:lvl2pPr>
            <a:lvl3pPr indent="0" lvl="2" marL="914400" marR="0" rtl="0" algn="ctr">
              <a:spcBef>
                <a:spcPts val="360"/>
              </a:spcBef>
              <a:buClr>
                <a:srgbClr val="888888"/>
              </a:buClr>
              <a:buSzPts val="1800"/>
              <a:buFont typeface="Arial"/>
              <a:buNone/>
              <a:defRPr b="0" i="0" sz="1800" u="none" cap="none" strike="noStrike">
                <a:solidFill>
                  <a:srgbClr val="888888"/>
                </a:solidFill>
                <a:latin typeface="Arial"/>
                <a:ea typeface="Arial"/>
                <a:cs typeface="Arial"/>
                <a:sym typeface="Arial"/>
              </a:defRPr>
            </a:lvl3pPr>
            <a:lvl4pPr indent="0" lvl="3" marL="1371600" marR="0" rtl="0" algn="ctr">
              <a:spcBef>
                <a:spcPts val="320"/>
              </a:spcBef>
              <a:buClr>
                <a:srgbClr val="888888"/>
              </a:buClr>
              <a:buSzPts val="1600"/>
              <a:buFont typeface="Arial"/>
              <a:buNone/>
              <a:defRPr b="0" i="0" sz="1600" u="none" cap="none" strike="noStrike">
                <a:solidFill>
                  <a:srgbClr val="888888"/>
                </a:solidFill>
                <a:latin typeface="Arial"/>
                <a:ea typeface="Arial"/>
                <a:cs typeface="Arial"/>
                <a:sym typeface="Arial"/>
              </a:defRPr>
            </a:lvl4pPr>
            <a:lvl5pPr indent="0" lvl="4" marL="1828800" marR="0" rtl="0" algn="ctr">
              <a:spcBef>
                <a:spcPts val="280"/>
              </a:spcBef>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0" lvl="5" marL="22860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Loddrett tekst">
    <p:spTree>
      <p:nvGrpSpPr>
        <p:cNvPr id="44" name="Shape 44"/>
        <p:cNvGrpSpPr/>
        <p:nvPr/>
      </p:nvGrpSpPr>
      <p:grpSpPr>
        <a:xfrm>
          <a:off x="0" y="0"/>
          <a:ext cx="0" cy="0"/>
          <a:chOff x="0" y="0"/>
          <a:chExt cx="0" cy="0"/>
        </a:xfrm>
      </p:grpSpPr>
      <p:sp>
        <p:nvSpPr>
          <p:cNvPr id="45" name="Shape 45"/>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46" name="Shape 46"/>
          <p:cNvSpPr txBox="1"/>
          <p:nvPr>
            <p:ph idx="1" type="body"/>
          </p:nvPr>
        </p:nvSpPr>
        <p:spPr>
          <a:xfrm rot="5400000">
            <a:off x="3833019" y="-1623217"/>
            <a:ext cx="4525963" cy="10972800"/>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280"/>
              </a:spcBef>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Loddrett tittel og tekst">
    <p:spTree>
      <p:nvGrpSpPr>
        <p:cNvPr id="47" name="Shape 47"/>
        <p:cNvGrpSpPr/>
        <p:nvPr/>
      </p:nvGrpSpPr>
      <p:grpSpPr>
        <a:xfrm>
          <a:off x="0" y="0"/>
          <a:ext cx="0" cy="0"/>
          <a:chOff x="0" y="0"/>
          <a:chExt cx="0" cy="0"/>
        </a:xfrm>
      </p:grpSpPr>
      <p:sp>
        <p:nvSpPr>
          <p:cNvPr id="48" name="Shape 48"/>
          <p:cNvSpPr txBox="1"/>
          <p:nvPr>
            <p:ph type="title"/>
          </p:nvPr>
        </p:nvSpPr>
        <p:spPr>
          <a:xfrm rot="5400000">
            <a:off x="7285037" y="1828802"/>
            <a:ext cx="5851525" cy="27432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49" name="Shape 49"/>
          <p:cNvSpPr txBox="1"/>
          <p:nvPr>
            <p:ph idx="1" type="body"/>
          </p:nvPr>
        </p:nvSpPr>
        <p:spPr>
          <a:xfrm rot="5400000">
            <a:off x="1697037" y="-812799"/>
            <a:ext cx="5851525" cy="8026400"/>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280"/>
              </a:spcBef>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Tomt">
    <p:spTree>
      <p:nvGrpSpPr>
        <p:cNvPr id="56" name="Shape 56"/>
        <p:cNvGrpSpPr/>
        <p:nvPr/>
      </p:nvGrpSpPr>
      <p:grpSpPr>
        <a:xfrm>
          <a:off x="0" y="0"/>
          <a:ext cx="0" cy="0"/>
          <a:chOff x="0" y="0"/>
          <a:chExt cx="0" cy="0"/>
        </a:xfrm>
      </p:grpSpPr>
      <p:sp>
        <p:nvSpPr>
          <p:cNvPr id="57" name="Shape 57"/>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8" name="Shape 58"/>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9" name="Shape 59"/>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no-NO" sz="1200" u="none" cap="none" strike="noStrike">
                <a:solidFill>
                  <a:srgbClr val="898989"/>
                </a:solidFill>
                <a:latin typeface="Calibri"/>
                <a:ea typeface="Calibri"/>
                <a:cs typeface="Calibri"/>
                <a:sym typeface="Calibri"/>
              </a:rPr>
              <a:t>‹#›</a:t>
            </a:fld>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tellysbilde">
    <p:spTree>
      <p:nvGrpSpPr>
        <p:cNvPr id="60" name="Shape 60"/>
        <p:cNvGrpSpPr/>
        <p:nvPr/>
      </p:nvGrpSpPr>
      <p:grpSpPr>
        <a:xfrm>
          <a:off x="0" y="0"/>
          <a:ext cx="0" cy="0"/>
          <a:chOff x="0" y="0"/>
          <a:chExt cx="0" cy="0"/>
        </a:xfrm>
      </p:grpSpPr>
      <p:sp>
        <p:nvSpPr>
          <p:cNvPr id="61" name="Shape 61"/>
          <p:cNvSpPr txBox="1"/>
          <p:nvPr>
            <p:ph type="ctrTitle"/>
          </p:nvPr>
        </p:nvSpPr>
        <p:spPr>
          <a:xfrm>
            <a:off x="914400" y="2130426"/>
            <a:ext cx="10363200" cy="1470025"/>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2" name="Shape 62"/>
          <p:cNvSpPr txBox="1"/>
          <p:nvPr>
            <p:ph idx="1" type="subTitle"/>
          </p:nvPr>
        </p:nvSpPr>
        <p:spPr>
          <a:xfrm>
            <a:off x="1828800" y="3886200"/>
            <a:ext cx="8534400" cy="1752600"/>
          </a:xfrm>
          <a:prstGeom prst="rect">
            <a:avLst/>
          </a:prstGeom>
          <a:noFill/>
          <a:ln>
            <a:noFill/>
          </a:ln>
        </p:spPr>
        <p:txBody>
          <a:bodyPr anchorCtr="0" anchor="t" bIns="91425" lIns="91425" rIns="91425" wrap="square" tIns="91425"/>
          <a:lstStyle>
            <a:lvl1pPr indent="0" lvl="0" marL="0" marR="0" rtl="0" algn="ctr">
              <a:spcBef>
                <a:spcPts val="640"/>
              </a:spcBef>
              <a:spcAft>
                <a:spcPts val="0"/>
              </a:spcAft>
              <a:buClr>
                <a:srgbClr val="888888"/>
              </a:buClr>
              <a:buSzPts val="3200"/>
              <a:buFont typeface="Arial"/>
              <a:buNone/>
              <a:defRPr b="0" i="0" sz="3200" u="none" cap="none" strike="noStrike">
                <a:solidFill>
                  <a:srgbClr val="888888"/>
                </a:solidFill>
                <a:latin typeface="Calibri"/>
                <a:ea typeface="Calibri"/>
                <a:cs typeface="Calibri"/>
                <a:sym typeface="Calibri"/>
              </a:defRPr>
            </a:lvl1pPr>
            <a:lvl2pPr indent="0" lvl="1" marL="457200" marR="0" rtl="0" algn="ctr">
              <a:spcBef>
                <a:spcPts val="560"/>
              </a:spcBef>
              <a:spcAft>
                <a:spcPts val="0"/>
              </a:spcAft>
              <a:buClr>
                <a:srgbClr val="888888"/>
              </a:buClr>
              <a:buSzPts val="2800"/>
              <a:buFont typeface="Arial"/>
              <a:buNone/>
              <a:defRPr b="0" i="0" sz="2800" u="none" cap="none" strike="noStrike">
                <a:solidFill>
                  <a:srgbClr val="888888"/>
                </a:solidFill>
                <a:latin typeface="Calibri"/>
                <a:ea typeface="Calibri"/>
                <a:cs typeface="Calibri"/>
                <a:sym typeface="Calibri"/>
              </a:defRPr>
            </a:lvl2pPr>
            <a:lvl3pPr indent="0" lvl="2" marL="914400" marR="0" rtl="0" algn="ctr">
              <a:spcBef>
                <a:spcPts val="480"/>
              </a:spcBef>
              <a:spcAft>
                <a:spcPts val="0"/>
              </a:spcAft>
              <a:buClr>
                <a:srgbClr val="888888"/>
              </a:buClr>
              <a:buSzPts val="2400"/>
              <a:buFont typeface="Arial"/>
              <a:buNone/>
              <a:defRPr b="0" i="0" sz="2400" u="none" cap="none" strike="noStrike">
                <a:solidFill>
                  <a:srgbClr val="888888"/>
                </a:solidFill>
                <a:latin typeface="Calibri"/>
                <a:ea typeface="Calibri"/>
                <a:cs typeface="Calibri"/>
                <a:sym typeface="Calibri"/>
              </a:defRPr>
            </a:lvl3pPr>
            <a:lvl4pPr indent="0" lvl="3" marL="13716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4pPr>
            <a:lvl5pPr indent="0" lvl="4" marL="1828800" marR="0" rtl="0" algn="ctr">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5pPr>
            <a:lvl6pPr indent="0" lvl="5" marL="22860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6pPr>
            <a:lvl7pPr indent="0" lvl="6" marL="27432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7pPr>
            <a:lvl8pPr indent="0" lvl="7" marL="32004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8pPr>
            <a:lvl9pPr indent="0" lvl="8" marL="3657600" marR="0" rtl="0" algn="ctr">
              <a:spcBef>
                <a:spcPts val="400"/>
              </a:spcBef>
              <a:buClr>
                <a:srgbClr val="888888"/>
              </a:buClr>
              <a:buSzPts val="2000"/>
              <a:buFont typeface="Arial"/>
              <a:buNone/>
              <a:defRPr b="0" i="0" sz="2000" u="none" cap="none" strike="noStrike">
                <a:solidFill>
                  <a:srgbClr val="888888"/>
                </a:solidFill>
                <a:latin typeface="Calibri"/>
                <a:ea typeface="Calibri"/>
                <a:cs typeface="Calibri"/>
                <a:sym typeface="Calibri"/>
              </a:defRPr>
            </a:lvl9pPr>
          </a:lstStyle>
          <a:p/>
        </p:txBody>
      </p:sp>
      <p:sp>
        <p:nvSpPr>
          <p:cNvPr id="63" name="Shape 63"/>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64" name="Shape 64"/>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65" name="Shape 65"/>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tel og innhold">
    <p:spTree>
      <p:nvGrpSpPr>
        <p:cNvPr id="66" name="Shape 66"/>
        <p:cNvGrpSpPr/>
        <p:nvPr/>
      </p:nvGrpSpPr>
      <p:grpSpPr>
        <a:xfrm>
          <a:off x="0" y="0"/>
          <a:ext cx="0" cy="0"/>
          <a:chOff x="0" y="0"/>
          <a:chExt cx="0" cy="0"/>
        </a:xfrm>
      </p:grpSpPr>
      <p:sp>
        <p:nvSpPr>
          <p:cNvPr id="67" name="Shape 67"/>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68" name="Shape 68"/>
          <p:cNvSpPr txBox="1"/>
          <p:nvPr>
            <p:ph idx="1" type="body"/>
          </p:nvPr>
        </p:nvSpPr>
        <p:spPr>
          <a:xfrm>
            <a:off x="609600" y="1600201"/>
            <a:ext cx="10972800" cy="452596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69" name="Shape 69"/>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70" name="Shape 70"/>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71" name="Shape 71"/>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Deloverskrift">
    <p:spTree>
      <p:nvGrpSpPr>
        <p:cNvPr id="72" name="Shape 72"/>
        <p:cNvGrpSpPr/>
        <p:nvPr/>
      </p:nvGrpSpPr>
      <p:grpSpPr>
        <a:xfrm>
          <a:off x="0" y="0"/>
          <a:ext cx="0" cy="0"/>
          <a:chOff x="0" y="0"/>
          <a:chExt cx="0" cy="0"/>
        </a:xfrm>
      </p:grpSpPr>
      <p:sp>
        <p:nvSpPr>
          <p:cNvPr id="73" name="Shape 73"/>
          <p:cNvSpPr txBox="1"/>
          <p:nvPr>
            <p:ph type="title"/>
          </p:nvPr>
        </p:nvSpPr>
        <p:spPr>
          <a:xfrm>
            <a:off x="963084" y="4406901"/>
            <a:ext cx="10363200" cy="1362075"/>
          </a:xfrm>
          <a:prstGeom prst="rect">
            <a:avLst/>
          </a:prstGeom>
          <a:noFill/>
          <a:ln>
            <a:noFill/>
          </a:ln>
        </p:spPr>
        <p:txBody>
          <a:bodyPr anchorCtr="0" anchor="t" bIns="91425" lIns="91425" rIns="91425" wrap="square" tIns="91425"/>
          <a:lstStyle>
            <a:lvl1pPr indent="0" lvl="0" marL="0" marR="0" rtl="0" algn="l">
              <a:spcBef>
                <a:spcPts val="0"/>
              </a:spcBef>
              <a:spcAft>
                <a:spcPts val="0"/>
              </a:spcAft>
              <a:buSzPts val="1400"/>
              <a:buNone/>
              <a:defRPr b="1" i="0" sz="4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74" name="Shape 74"/>
          <p:cNvSpPr txBox="1"/>
          <p:nvPr>
            <p:ph idx="1" type="body"/>
          </p:nvPr>
        </p:nvSpPr>
        <p:spPr>
          <a:xfrm>
            <a:off x="963084" y="2906713"/>
            <a:ext cx="10363200" cy="1500187"/>
          </a:xfrm>
          <a:prstGeom prst="rect">
            <a:avLst/>
          </a:prstGeom>
          <a:noFill/>
          <a:ln>
            <a:noFill/>
          </a:ln>
        </p:spPr>
        <p:txBody>
          <a:bodyPr anchorCtr="0" anchor="b" bIns="91425" lIns="91425" rIns="91425" wrap="square" tIns="91425"/>
          <a:lstStyle>
            <a:lvl1pPr indent="0" lvl="0" marL="0" marR="0" rtl="0" algn="l">
              <a:spcBef>
                <a:spcPts val="400"/>
              </a:spcBef>
              <a:spcAft>
                <a:spcPts val="0"/>
              </a:spcAft>
              <a:buClr>
                <a:srgbClr val="888888"/>
              </a:buClr>
              <a:buSzPts val="2000"/>
              <a:buFont typeface="Arial"/>
              <a:buNone/>
              <a:defRPr b="0" i="0" sz="2000" u="none" cap="none" strike="noStrike">
                <a:solidFill>
                  <a:srgbClr val="888888"/>
                </a:solidFill>
                <a:latin typeface="Calibri"/>
                <a:ea typeface="Calibri"/>
                <a:cs typeface="Calibri"/>
                <a:sym typeface="Calibri"/>
              </a:defRPr>
            </a:lvl1pPr>
            <a:lvl2pPr indent="0" lvl="1" marL="457200" marR="0" rtl="0" algn="l">
              <a:spcBef>
                <a:spcPts val="360"/>
              </a:spcBef>
              <a:spcAft>
                <a:spcPts val="0"/>
              </a:spcAft>
              <a:buClr>
                <a:srgbClr val="888888"/>
              </a:buClr>
              <a:buSzPts val="1800"/>
              <a:buFont typeface="Arial"/>
              <a:buNone/>
              <a:defRPr b="0" i="0" sz="1800" u="none" cap="none" strike="noStrike">
                <a:solidFill>
                  <a:srgbClr val="888888"/>
                </a:solidFill>
                <a:latin typeface="Calibri"/>
                <a:ea typeface="Calibri"/>
                <a:cs typeface="Calibri"/>
                <a:sym typeface="Calibri"/>
              </a:defRPr>
            </a:lvl2pPr>
            <a:lvl3pPr indent="0" lvl="2" marL="914400" marR="0" rtl="0" algn="l">
              <a:spcBef>
                <a:spcPts val="320"/>
              </a:spcBef>
              <a:spcAft>
                <a:spcPts val="0"/>
              </a:spcAft>
              <a:buClr>
                <a:srgbClr val="888888"/>
              </a:buClr>
              <a:buSzPts val="1600"/>
              <a:buFont typeface="Arial"/>
              <a:buNone/>
              <a:defRPr b="0" i="0" sz="1600" u="none" cap="none" strike="noStrike">
                <a:solidFill>
                  <a:srgbClr val="888888"/>
                </a:solidFill>
                <a:latin typeface="Calibri"/>
                <a:ea typeface="Calibri"/>
                <a:cs typeface="Calibri"/>
                <a:sym typeface="Calibri"/>
              </a:defRPr>
            </a:lvl3pPr>
            <a:lvl4pPr indent="0" lvl="3" marL="13716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4pPr>
            <a:lvl5pPr indent="0" lvl="4" marL="1828800" marR="0" rtl="0" algn="l">
              <a:spcBef>
                <a:spcPts val="280"/>
              </a:spcBef>
              <a:spcAft>
                <a:spcPts val="0"/>
              </a:spcAft>
              <a:buClr>
                <a:srgbClr val="888888"/>
              </a:buClr>
              <a:buSzPts val="1400"/>
              <a:buFont typeface="Arial"/>
              <a:buNone/>
              <a:defRPr b="0" i="0" sz="1400" u="none" cap="none" strike="noStrike">
                <a:solidFill>
                  <a:srgbClr val="888888"/>
                </a:solidFill>
                <a:latin typeface="Calibri"/>
                <a:ea typeface="Calibri"/>
                <a:cs typeface="Calibri"/>
                <a:sym typeface="Calibri"/>
              </a:defRPr>
            </a:lvl5pPr>
            <a:lvl6pPr indent="0" lvl="5" marL="22860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
        <p:nvSpPr>
          <p:cNvPr id="75" name="Shape 75"/>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76" name="Shape 76"/>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77" name="Shape 77"/>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o innholdsdeler">
    <p:spTree>
      <p:nvGrpSpPr>
        <p:cNvPr id="78" name="Shape 78"/>
        <p:cNvGrpSpPr/>
        <p:nvPr/>
      </p:nvGrpSpPr>
      <p:grpSpPr>
        <a:xfrm>
          <a:off x="0" y="0"/>
          <a:ext cx="0" cy="0"/>
          <a:chOff x="0" y="0"/>
          <a:chExt cx="0" cy="0"/>
        </a:xfrm>
      </p:grpSpPr>
      <p:sp>
        <p:nvSpPr>
          <p:cNvPr id="79" name="Shape 79"/>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0" name="Shape 80"/>
          <p:cNvSpPr txBox="1"/>
          <p:nvPr>
            <p:ph idx="1" type="body"/>
          </p:nvPr>
        </p:nvSpPr>
        <p:spPr>
          <a:xfrm>
            <a:off x="609600" y="1600201"/>
            <a:ext cx="5384800" cy="4525963"/>
          </a:xfrm>
          <a:prstGeom prst="rect">
            <a:avLst/>
          </a:prstGeom>
          <a:noFill/>
          <a:ln>
            <a:noFill/>
          </a:ln>
        </p:spPr>
        <p:txBody>
          <a:bodyPr anchorCtr="0" anchor="t" bIns="91425" lIns="91425" rIns="91425" wrap="square" tIns="91425"/>
          <a:lstStyle>
            <a:lvl1pPr indent="-165100" lvl="0" marL="3429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1" name="Shape 81"/>
          <p:cNvSpPr txBox="1"/>
          <p:nvPr>
            <p:ph idx="2" type="body"/>
          </p:nvPr>
        </p:nvSpPr>
        <p:spPr>
          <a:xfrm>
            <a:off x="6197600" y="1600201"/>
            <a:ext cx="5384800" cy="4525963"/>
          </a:xfrm>
          <a:prstGeom prst="rect">
            <a:avLst/>
          </a:prstGeom>
          <a:noFill/>
          <a:ln>
            <a:noFill/>
          </a:ln>
        </p:spPr>
        <p:txBody>
          <a:bodyPr anchorCtr="0" anchor="t" bIns="91425" lIns="91425" rIns="91425" wrap="square" tIns="91425"/>
          <a:lstStyle>
            <a:lvl1pPr indent="-165100" lvl="0" marL="34290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133350" lvl="1" marL="74295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82" name="Shape 82"/>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83" name="Shape 83"/>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84" name="Shape 84"/>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Sammenligning">
    <p:spTree>
      <p:nvGrpSpPr>
        <p:cNvPr id="85" name="Shape 85"/>
        <p:cNvGrpSpPr/>
        <p:nvPr/>
      </p:nvGrpSpPr>
      <p:grpSpPr>
        <a:xfrm>
          <a:off x="0" y="0"/>
          <a:ext cx="0" cy="0"/>
          <a:chOff x="0" y="0"/>
          <a:chExt cx="0" cy="0"/>
        </a:xfrm>
      </p:grpSpPr>
      <p:sp>
        <p:nvSpPr>
          <p:cNvPr id="86" name="Shape 86"/>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87" name="Shape 87"/>
          <p:cNvSpPr txBox="1"/>
          <p:nvPr>
            <p:ph idx="1" type="body"/>
          </p:nvPr>
        </p:nvSpPr>
        <p:spPr>
          <a:xfrm>
            <a:off x="609600" y="1535113"/>
            <a:ext cx="5386917" cy="639762"/>
          </a:xfrm>
          <a:prstGeom prst="rect">
            <a:avLst/>
          </a:prstGeom>
          <a:noFill/>
          <a:ln>
            <a:noFill/>
          </a:ln>
        </p:spPr>
        <p:txBody>
          <a:bodyPr anchorCtr="0" anchor="b" bIns="91425" lIns="91425" rIns="91425" wrap="square" tIns="91425"/>
          <a:lstStyle>
            <a:lvl1pPr indent="0" lvl="0" marL="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88" name="Shape 88"/>
          <p:cNvSpPr txBox="1"/>
          <p:nvPr>
            <p:ph idx="2" type="body"/>
          </p:nvPr>
        </p:nvSpPr>
        <p:spPr>
          <a:xfrm>
            <a:off x="609600" y="2174875"/>
            <a:ext cx="5386917" cy="3951288"/>
          </a:xfrm>
          <a:prstGeom prst="rect">
            <a:avLst/>
          </a:prstGeom>
          <a:noFill/>
          <a:ln>
            <a:noFill/>
          </a:ln>
        </p:spPr>
        <p:txBody>
          <a:bodyPr anchorCtr="0" anchor="t" bIns="91425" lIns="91425" rIns="91425" wrap="square" tIns="91425"/>
          <a:lstStyle>
            <a:lvl1pPr indent="-190500" lvl="0" marL="3429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89" name="Shape 89"/>
          <p:cNvSpPr txBox="1"/>
          <p:nvPr>
            <p:ph idx="3" type="body"/>
          </p:nvPr>
        </p:nvSpPr>
        <p:spPr>
          <a:xfrm>
            <a:off x="6193368" y="1535113"/>
            <a:ext cx="5389033" cy="639762"/>
          </a:xfrm>
          <a:prstGeom prst="rect">
            <a:avLst/>
          </a:prstGeom>
          <a:noFill/>
          <a:ln>
            <a:noFill/>
          </a:ln>
        </p:spPr>
        <p:txBody>
          <a:bodyPr anchorCtr="0" anchor="b" bIns="91425" lIns="91425" rIns="91425" wrap="square" tIns="91425"/>
          <a:lstStyle>
            <a:lvl1pPr indent="0" lvl="0" marL="0" marR="0" rtl="0" algn="l">
              <a:spcBef>
                <a:spcPts val="480"/>
              </a:spcBef>
              <a:spcAft>
                <a:spcPts val="0"/>
              </a:spcAft>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spcBef>
                <a:spcPts val="400"/>
              </a:spcBef>
              <a:spcAft>
                <a:spcPts val="0"/>
              </a:spcAft>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spcBef>
                <a:spcPts val="360"/>
              </a:spcBef>
              <a:spcAft>
                <a:spcPts val="0"/>
              </a:spcAft>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spcBef>
                <a:spcPts val="320"/>
              </a:spcBef>
              <a:spcAft>
                <a:spcPts val="0"/>
              </a:spcAft>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90" name="Shape 90"/>
          <p:cNvSpPr txBox="1"/>
          <p:nvPr>
            <p:ph idx="4" type="body"/>
          </p:nvPr>
        </p:nvSpPr>
        <p:spPr>
          <a:xfrm>
            <a:off x="6193368" y="2174875"/>
            <a:ext cx="5389033" cy="3951288"/>
          </a:xfrm>
          <a:prstGeom prst="rect">
            <a:avLst/>
          </a:prstGeom>
          <a:noFill/>
          <a:ln>
            <a:noFill/>
          </a:ln>
        </p:spPr>
        <p:txBody>
          <a:bodyPr anchorCtr="0" anchor="t" bIns="91425" lIns="91425" rIns="91425" wrap="square" tIns="91425"/>
          <a:lstStyle>
            <a:lvl1pPr indent="-190500" lvl="0" marL="3429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1pPr>
            <a:lvl2pPr indent="-158750" lvl="1" marL="74295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2pPr>
            <a:lvl3pPr indent="-114300" lvl="2" marL="1143000" marR="0" rtl="0" algn="l">
              <a:spcBef>
                <a:spcPts val="36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3pPr>
            <a:lvl4pPr indent="-127000" lvl="3" marL="16002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4pPr>
            <a:lvl5pPr indent="-127000" lvl="4" marL="2057400" marR="0" rtl="0" algn="l">
              <a:spcBef>
                <a:spcPts val="320"/>
              </a:spcBef>
              <a:spcAft>
                <a:spcPts val="0"/>
              </a:spcAft>
              <a:buClr>
                <a:schemeClr val="dk1"/>
              </a:buClr>
              <a:buSzPts val="1600"/>
              <a:buFont typeface="Arial"/>
              <a:buChar char="»"/>
              <a:defRPr b="0" i="0" sz="1600" u="none" cap="none" strike="noStrike">
                <a:solidFill>
                  <a:schemeClr val="dk1"/>
                </a:solidFill>
                <a:latin typeface="Calibri"/>
                <a:ea typeface="Calibri"/>
                <a:cs typeface="Calibri"/>
                <a:sym typeface="Calibri"/>
              </a:defRPr>
            </a:lvl5pPr>
            <a:lvl6pPr indent="-127000" lvl="5" marL="25146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91" name="Shape 91"/>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92" name="Shape 92"/>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93" name="Shape 93"/>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Bare tittel">
    <p:spTree>
      <p:nvGrpSpPr>
        <p:cNvPr id="94" name="Shape 94"/>
        <p:cNvGrpSpPr/>
        <p:nvPr/>
      </p:nvGrpSpPr>
      <p:grpSpPr>
        <a:xfrm>
          <a:off x="0" y="0"/>
          <a:ext cx="0" cy="0"/>
          <a:chOff x="0" y="0"/>
          <a:chExt cx="0" cy="0"/>
        </a:xfrm>
      </p:grpSpPr>
      <p:sp>
        <p:nvSpPr>
          <p:cNvPr id="95" name="Shape 95"/>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96" name="Shape 96"/>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97" name="Shape 97"/>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98" name="Shape 98"/>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Innhold med tekst">
    <p:spTree>
      <p:nvGrpSpPr>
        <p:cNvPr id="99" name="Shape 99"/>
        <p:cNvGrpSpPr/>
        <p:nvPr/>
      </p:nvGrpSpPr>
      <p:grpSpPr>
        <a:xfrm>
          <a:off x="0" y="0"/>
          <a:ext cx="0" cy="0"/>
          <a:chOff x="0" y="0"/>
          <a:chExt cx="0" cy="0"/>
        </a:xfrm>
      </p:grpSpPr>
      <p:sp>
        <p:nvSpPr>
          <p:cNvPr id="100" name="Shape 100"/>
          <p:cNvSpPr txBox="1"/>
          <p:nvPr>
            <p:ph type="title"/>
          </p:nvPr>
        </p:nvSpPr>
        <p:spPr>
          <a:xfrm>
            <a:off x="609601" y="273050"/>
            <a:ext cx="4011084" cy="1162050"/>
          </a:xfrm>
          <a:prstGeom prst="rect">
            <a:avLst/>
          </a:prstGeom>
          <a:noFill/>
          <a:ln>
            <a:noFill/>
          </a:ln>
        </p:spPr>
        <p:txBody>
          <a:bodyPr anchorCtr="0" anchor="b" bIns="91425" lIns="91425"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1" name="Shape 101"/>
          <p:cNvSpPr txBox="1"/>
          <p:nvPr>
            <p:ph idx="1" type="body"/>
          </p:nvPr>
        </p:nvSpPr>
        <p:spPr>
          <a:xfrm>
            <a:off x="4766733" y="273051"/>
            <a:ext cx="6815667" cy="585311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02" name="Shape 102"/>
          <p:cNvSpPr txBox="1"/>
          <p:nvPr>
            <p:ph idx="2" type="body"/>
          </p:nvPr>
        </p:nvSpPr>
        <p:spPr>
          <a:xfrm>
            <a:off x="609601" y="1435101"/>
            <a:ext cx="4011084" cy="4691063"/>
          </a:xfrm>
          <a:prstGeom prst="rect">
            <a:avLst/>
          </a:prstGeom>
          <a:noFill/>
          <a:ln>
            <a:noFill/>
          </a:ln>
        </p:spPr>
        <p:txBody>
          <a:bodyPr anchorCtr="0" anchor="t" bIns="91425" lIns="91425" rIns="91425" wrap="square" tIns="91425"/>
          <a:lstStyle>
            <a:lvl1pPr indent="0" lvl="0" marL="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03" name="Shape 103"/>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04" name="Shape 104"/>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05" name="Shape 105"/>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tel og innhold">
    <p:spTree>
      <p:nvGrpSpPr>
        <p:cNvPr id="16" name="Shape 16"/>
        <p:cNvGrpSpPr/>
        <p:nvPr/>
      </p:nvGrpSpPr>
      <p:grpSpPr>
        <a:xfrm>
          <a:off x="0" y="0"/>
          <a:ext cx="0" cy="0"/>
          <a:chOff x="0" y="0"/>
          <a:chExt cx="0" cy="0"/>
        </a:xfrm>
      </p:grpSpPr>
      <p:sp>
        <p:nvSpPr>
          <p:cNvPr id="17" name="Shape 17"/>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8" name="Shape 18"/>
          <p:cNvSpPr txBox="1"/>
          <p:nvPr>
            <p:ph idx="1" type="body"/>
          </p:nvPr>
        </p:nvSpPr>
        <p:spPr>
          <a:xfrm>
            <a:off x="609600" y="1600201"/>
            <a:ext cx="10972800" cy="4525963"/>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280"/>
              </a:spcBef>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9" name="Shape 19"/>
          <p:cNvSpPr txBox="1"/>
          <p:nvPr/>
        </p:nvSpPr>
        <p:spPr>
          <a:xfrm>
            <a:off x="153493" y="6537870"/>
            <a:ext cx="456108" cy="252102"/>
          </a:xfrm>
          <a:prstGeom prst="rect">
            <a:avLst/>
          </a:prstGeom>
          <a:noFill/>
          <a:ln>
            <a:noFill/>
          </a:ln>
        </p:spPr>
        <p:txBody>
          <a:bodyPr anchorCtr="0" anchor="t" bIns="45700" lIns="91425" rIns="91425" wrap="square" tIns="45700">
            <a:noAutofit/>
          </a:bodyPr>
          <a:lstStyle/>
          <a:p>
            <a:pPr indent="0" lvl="0" marL="0" marR="0" rtl="0" algn="ctr">
              <a:spcBef>
                <a:spcPts val="0"/>
              </a:spcBef>
              <a:buNone/>
            </a:pPr>
            <a:fld id="{00000000-1234-1234-1234-123412341234}" type="slidenum">
              <a:rPr b="1" i="0" lang="no-NO" sz="1000" u="none" cap="none" strike="noStrike">
                <a:solidFill>
                  <a:srgbClr val="FFFFFF"/>
                </a:solidFill>
                <a:latin typeface="Arial"/>
                <a:ea typeface="Arial"/>
                <a:cs typeface="Arial"/>
                <a:sym typeface="Arial"/>
              </a:rPr>
              <a:t>‹#›</a:t>
            </a:fld>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Bilde med tekst">
    <p:spTree>
      <p:nvGrpSpPr>
        <p:cNvPr id="106" name="Shape 106"/>
        <p:cNvGrpSpPr/>
        <p:nvPr/>
      </p:nvGrpSpPr>
      <p:grpSpPr>
        <a:xfrm>
          <a:off x="0" y="0"/>
          <a:ext cx="0" cy="0"/>
          <a:chOff x="0" y="0"/>
          <a:chExt cx="0" cy="0"/>
        </a:xfrm>
      </p:grpSpPr>
      <p:sp>
        <p:nvSpPr>
          <p:cNvPr id="107" name="Shape 107"/>
          <p:cNvSpPr txBox="1"/>
          <p:nvPr>
            <p:ph type="title"/>
          </p:nvPr>
        </p:nvSpPr>
        <p:spPr>
          <a:xfrm>
            <a:off x="2389717" y="4800600"/>
            <a:ext cx="7315200" cy="566738"/>
          </a:xfrm>
          <a:prstGeom prst="rect">
            <a:avLst/>
          </a:prstGeom>
          <a:noFill/>
          <a:ln>
            <a:noFill/>
          </a:ln>
        </p:spPr>
        <p:txBody>
          <a:bodyPr anchorCtr="0" anchor="b" bIns="91425" lIns="91425" rIns="91425" wrap="square" tIns="91425"/>
          <a:lstStyle>
            <a:lvl1pPr indent="0" lvl="0" marL="0" marR="0" rtl="0" algn="l">
              <a:spcBef>
                <a:spcPts val="0"/>
              </a:spcBef>
              <a:spcAft>
                <a:spcPts val="0"/>
              </a:spcAft>
              <a:buSzPts val="1400"/>
              <a:buNone/>
              <a:defRPr b="1" i="0" sz="20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08" name="Shape 108"/>
          <p:cNvSpPr/>
          <p:nvPr>
            <p:ph idx="2" type="pic"/>
          </p:nvPr>
        </p:nvSpPr>
        <p:spPr>
          <a:xfrm>
            <a:off x="2389717" y="612775"/>
            <a:ext cx="7315200" cy="4114800"/>
          </a:xfrm>
          <a:prstGeom prst="rect">
            <a:avLst/>
          </a:prstGeom>
          <a:noFill/>
          <a:ln>
            <a:noFill/>
          </a:ln>
        </p:spPr>
        <p:txBody>
          <a:bodyPr anchorCtr="0" anchor="t" bIns="91425" lIns="91425" rIns="91425" wrap="square" tIns="91425"/>
          <a:lstStyle>
            <a:lvl1pPr indent="0" lvl="0" marL="0" marR="0" rtl="0" algn="l">
              <a:spcBef>
                <a:spcPts val="640"/>
              </a:spcBef>
              <a:spcAft>
                <a:spcPts val="0"/>
              </a:spcAft>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spcBef>
                <a:spcPts val="56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spcBef>
                <a:spcPts val="480"/>
              </a:spcBef>
              <a:spcAft>
                <a:spcPts val="0"/>
              </a:spcAft>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spcBef>
                <a:spcPts val="4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09" name="Shape 109"/>
          <p:cNvSpPr txBox="1"/>
          <p:nvPr>
            <p:ph idx="1" type="body"/>
          </p:nvPr>
        </p:nvSpPr>
        <p:spPr>
          <a:xfrm>
            <a:off x="2389717" y="5367338"/>
            <a:ext cx="7315200" cy="804862"/>
          </a:xfrm>
          <a:prstGeom prst="rect">
            <a:avLst/>
          </a:prstGeom>
          <a:noFill/>
          <a:ln>
            <a:noFill/>
          </a:ln>
        </p:spPr>
        <p:txBody>
          <a:bodyPr anchorCtr="0" anchor="t" bIns="91425" lIns="91425" rIns="91425" wrap="square" tIns="91425"/>
          <a:lstStyle>
            <a:lvl1pPr indent="0" lvl="0" marL="0" marR="0" rtl="0" algn="l">
              <a:spcBef>
                <a:spcPts val="28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0" lvl="1" marL="457200" marR="0" rtl="0" algn="l">
              <a:spcBef>
                <a:spcPts val="24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2pPr>
            <a:lvl3pPr indent="0" lvl="2" marL="914400" marR="0" rtl="0" algn="l">
              <a:spcBef>
                <a:spcPts val="200"/>
              </a:spcBef>
              <a:spcAft>
                <a:spcPts val="0"/>
              </a:spcAft>
              <a:buClr>
                <a:schemeClr val="dk1"/>
              </a:buClr>
              <a:buSzPts val="1000"/>
              <a:buFont typeface="Arial"/>
              <a:buNone/>
              <a:defRPr b="0" i="0" sz="1000" u="none" cap="none" strike="noStrike">
                <a:solidFill>
                  <a:schemeClr val="dk1"/>
                </a:solidFill>
                <a:latin typeface="Calibri"/>
                <a:ea typeface="Calibri"/>
                <a:cs typeface="Calibri"/>
                <a:sym typeface="Calibri"/>
              </a:defRPr>
            </a:lvl3pPr>
            <a:lvl4pPr indent="0" lvl="3" marL="13716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4pPr>
            <a:lvl5pPr indent="0" lvl="4" marL="1828800" marR="0" rtl="0" algn="l">
              <a:spcBef>
                <a:spcPts val="18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5pPr>
            <a:lvl6pPr indent="0" lvl="5" marL="22860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
        <p:nvSpPr>
          <p:cNvPr id="110" name="Shape 110"/>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11" name="Shape 111"/>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12" name="Shape 112"/>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Loddrett tekst">
    <p:spTree>
      <p:nvGrpSpPr>
        <p:cNvPr id="113" name="Shape 113"/>
        <p:cNvGrpSpPr/>
        <p:nvPr/>
      </p:nvGrpSpPr>
      <p:grpSpPr>
        <a:xfrm>
          <a:off x="0" y="0"/>
          <a:ext cx="0" cy="0"/>
          <a:chOff x="0" y="0"/>
          <a:chExt cx="0" cy="0"/>
        </a:xfrm>
      </p:grpSpPr>
      <p:sp>
        <p:nvSpPr>
          <p:cNvPr id="114" name="Shape 114"/>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15" name="Shape 115"/>
          <p:cNvSpPr txBox="1"/>
          <p:nvPr>
            <p:ph idx="1" type="body"/>
          </p:nvPr>
        </p:nvSpPr>
        <p:spPr>
          <a:xfrm rot="5400000">
            <a:off x="3833019" y="-1623217"/>
            <a:ext cx="4525963" cy="109728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16" name="Shape 116"/>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17" name="Shape 117"/>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18" name="Shape 118"/>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Loddrett tittel og tekst">
    <p:spTree>
      <p:nvGrpSpPr>
        <p:cNvPr id="119" name="Shape 119"/>
        <p:cNvGrpSpPr/>
        <p:nvPr/>
      </p:nvGrpSpPr>
      <p:grpSpPr>
        <a:xfrm>
          <a:off x="0" y="0"/>
          <a:ext cx="0" cy="0"/>
          <a:chOff x="0" y="0"/>
          <a:chExt cx="0" cy="0"/>
        </a:xfrm>
      </p:grpSpPr>
      <p:sp>
        <p:nvSpPr>
          <p:cNvPr id="120" name="Shape 120"/>
          <p:cNvSpPr txBox="1"/>
          <p:nvPr>
            <p:ph type="title"/>
          </p:nvPr>
        </p:nvSpPr>
        <p:spPr>
          <a:xfrm rot="5400000">
            <a:off x="7285037" y="1828802"/>
            <a:ext cx="5851525" cy="27432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1" name="Shape 121"/>
          <p:cNvSpPr txBox="1"/>
          <p:nvPr>
            <p:ph idx="1" type="body"/>
          </p:nvPr>
        </p:nvSpPr>
        <p:spPr>
          <a:xfrm rot="5400000">
            <a:off x="1697037" y="-812799"/>
            <a:ext cx="5851525" cy="8026400"/>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2" name="Shape 122"/>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23" name="Shape 123"/>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24" name="Shape 124"/>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AndObj">
  <p:cSld name="Tittel, tekst og innhold">
    <p:spTree>
      <p:nvGrpSpPr>
        <p:cNvPr id="125" name="Shape 125"/>
        <p:cNvGrpSpPr/>
        <p:nvPr/>
      </p:nvGrpSpPr>
      <p:grpSpPr>
        <a:xfrm>
          <a:off x="0" y="0"/>
          <a:ext cx="0" cy="0"/>
          <a:chOff x="0" y="0"/>
          <a:chExt cx="0" cy="0"/>
        </a:xfrm>
      </p:grpSpPr>
      <p:sp>
        <p:nvSpPr>
          <p:cNvPr id="126" name="Shape 126"/>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27" name="Shape 127"/>
          <p:cNvSpPr txBox="1"/>
          <p:nvPr>
            <p:ph idx="1" type="body"/>
          </p:nvPr>
        </p:nvSpPr>
        <p:spPr>
          <a:xfrm>
            <a:off x="609600" y="1600201"/>
            <a:ext cx="5384800" cy="452596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8" name="Shape 128"/>
          <p:cNvSpPr txBox="1"/>
          <p:nvPr>
            <p:ph idx="2" type="body"/>
          </p:nvPr>
        </p:nvSpPr>
        <p:spPr>
          <a:xfrm>
            <a:off x="6197600" y="1600201"/>
            <a:ext cx="5384800" cy="452596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9" name="Shape 129"/>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30" name="Shape 130"/>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31" name="Shape 131"/>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bl">
  <p:cSld name="Tittel og tabell">
    <p:spTree>
      <p:nvGrpSpPr>
        <p:cNvPr id="132" name="Shape 132"/>
        <p:cNvGrpSpPr/>
        <p:nvPr/>
      </p:nvGrpSpPr>
      <p:grpSpPr>
        <a:xfrm>
          <a:off x="0" y="0"/>
          <a:ext cx="0" cy="0"/>
          <a:chOff x="0" y="0"/>
          <a:chExt cx="0" cy="0"/>
        </a:xfrm>
      </p:grpSpPr>
      <p:sp>
        <p:nvSpPr>
          <p:cNvPr id="133" name="Shape 133"/>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134" name="Shape 134"/>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35" name="Shape 135"/>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36" name="Shape 136"/>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98989"/>
                </a:solidFill>
                <a:latin typeface="Calibri"/>
                <a:ea typeface="Calibri"/>
                <a:cs typeface="Calibri"/>
                <a:sym typeface="Calibri"/>
              </a:rPr>
              <a:t>‹#›</a:t>
            </a:fld>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Blank">
    <p:spTree>
      <p:nvGrpSpPr>
        <p:cNvPr id="143" name="Shape 143"/>
        <p:cNvGrpSpPr/>
        <p:nvPr/>
      </p:nvGrpSpPr>
      <p:grpSpPr>
        <a:xfrm>
          <a:off x="0" y="0"/>
          <a:ext cx="0" cy="0"/>
          <a:chOff x="0" y="0"/>
          <a:chExt cx="0" cy="0"/>
        </a:xfrm>
      </p:grpSpPr>
      <p:sp>
        <p:nvSpPr>
          <p:cNvPr id="144" name="Shape 14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45" name="Shape 14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46" name="Shape 14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le and Content">
    <p:spTree>
      <p:nvGrpSpPr>
        <p:cNvPr id="147" name="Shape 147"/>
        <p:cNvGrpSpPr/>
        <p:nvPr/>
      </p:nvGrpSpPr>
      <p:grpSpPr>
        <a:xfrm>
          <a:off x="0" y="0"/>
          <a:ext cx="0" cy="0"/>
          <a:chOff x="0" y="0"/>
          <a:chExt cx="0" cy="0"/>
        </a:xfrm>
      </p:grpSpPr>
      <p:sp>
        <p:nvSpPr>
          <p:cNvPr id="148" name="Shape 148"/>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49" name="Shape 149"/>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50" name="Shape 15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51" name="Shape 15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52" name="Shape 15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le Slide">
    <p:spTree>
      <p:nvGrpSpPr>
        <p:cNvPr id="153" name="Shape 153"/>
        <p:cNvGrpSpPr/>
        <p:nvPr/>
      </p:nvGrpSpPr>
      <p:grpSpPr>
        <a:xfrm>
          <a:off x="0" y="0"/>
          <a:ext cx="0" cy="0"/>
          <a:chOff x="0" y="0"/>
          <a:chExt cx="0" cy="0"/>
        </a:xfrm>
      </p:grpSpPr>
      <p:sp>
        <p:nvSpPr>
          <p:cNvPr id="154" name="Shape 154"/>
          <p:cNvSpPr txBox="1"/>
          <p:nvPr>
            <p:ph type="ctrTitle"/>
          </p:nvPr>
        </p:nvSpPr>
        <p:spPr>
          <a:xfrm>
            <a:off x="1524000" y="1122363"/>
            <a:ext cx="9144000" cy="2387600"/>
          </a:xfrm>
          <a:prstGeom prst="rect">
            <a:avLst/>
          </a:prstGeom>
          <a:noFill/>
          <a:ln>
            <a:noFill/>
          </a:ln>
        </p:spPr>
        <p:txBody>
          <a:bodyPr anchorCtr="0" anchor="b" bIns="91425" lIns="91425" rIns="91425" wrap="square" tIns="91425"/>
          <a:lstStyle>
            <a:lvl1pPr indent="0" lvl="0" marL="0" marR="0" rtl="0" algn="ctr">
              <a:lnSpc>
                <a:spcPct val="90000"/>
              </a:lnSpc>
              <a:spcBef>
                <a:spcPts val="0"/>
              </a:spcBef>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55" name="Shape 155"/>
          <p:cNvSpPr txBox="1"/>
          <p:nvPr>
            <p:ph idx="1" type="subTitle"/>
          </p:nvPr>
        </p:nvSpPr>
        <p:spPr>
          <a:xfrm>
            <a:off x="1524000" y="3602038"/>
            <a:ext cx="9144000" cy="1655762"/>
          </a:xfrm>
          <a:prstGeom prst="rect">
            <a:avLst/>
          </a:prstGeom>
          <a:noFill/>
          <a:ln>
            <a:noFill/>
          </a:ln>
        </p:spPr>
        <p:txBody>
          <a:bodyPr anchorCtr="0" anchor="t" bIns="91425" lIns="91425" rIns="91425" wrap="square" tIns="91425"/>
          <a:lstStyle>
            <a:lvl1pPr indent="0" lvl="0" marL="0" marR="0" rtl="0" algn="ctr">
              <a:lnSpc>
                <a:spcPct val="90000"/>
              </a:lnSpc>
              <a:spcBef>
                <a:spcPts val="1000"/>
              </a:spcBef>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156" name="Shape 15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57" name="Shape 15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58" name="Shape 15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Section Header">
    <p:spTree>
      <p:nvGrpSpPr>
        <p:cNvPr id="159" name="Shape 159"/>
        <p:cNvGrpSpPr/>
        <p:nvPr/>
      </p:nvGrpSpPr>
      <p:grpSpPr>
        <a:xfrm>
          <a:off x="0" y="0"/>
          <a:ext cx="0" cy="0"/>
          <a:chOff x="0" y="0"/>
          <a:chExt cx="0" cy="0"/>
        </a:xfrm>
      </p:grpSpPr>
      <p:sp>
        <p:nvSpPr>
          <p:cNvPr id="160" name="Shape 160"/>
          <p:cNvSpPr txBox="1"/>
          <p:nvPr>
            <p:ph type="title"/>
          </p:nvPr>
        </p:nvSpPr>
        <p:spPr>
          <a:xfrm>
            <a:off x="831850" y="1709738"/>
            <a:ext cx="10515600" cy="2852737"/>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61" name="Shape 161"/>
          <p:cNvSpPr txBox="1"/>
          <p:nvPr>
            <p:ph idx="1" type="body"/>
          </p:nvPr>
        </p:nvSpPr>
        <p:spPr>
          <a:xfrm>
            <a:off x="831850" y="4589463"/>
            <a:ext cx="10515600" cy="1500187"/>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162" name="Shape 16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63" name="Shape 16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64" name="Shape 16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wo Content">
    <p:spTree>
      <p:nvGrpSpPr>
        <p:cNvPr id="165" name="Shape 165"/>
        <p:cNvGrpSpPr/>
        <p:nvPr/>
      </p:nvGrpSpPr>
      <p:grpSpPr>
        <a:xfrm>
          <a:off x="0" y="0"/>
          <a:ext cx="0" cy="0"/>
          <a:chOff x="0" y="0"/>
          <a:chExt cx="0" cy="0"/>
        </a:xfrm>
      </p:grpSpPr>
      <p:sp>
        <p:nvSpPr>
          <p:cNvPr id="166" name="Shape 166"/>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67" name="Shape 167"/>
          <p:cNvSpPr txBox="1"/>
          <p:nvPr>
            <p:ph idx="1" type="body"/>
          </p:nvPr>
        </p:nvSpPr>
        <p:spPr>
          <a:xfrm>
            <a:off x="838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8" name="Shape 168"/>
          <p:cNvSpPr txBox="1"/>
          <p:nvPr>
            <p:ph idx="2" type="body"/>
          </p:nvPr>
        </p:nvSpPr>
        <p:spPr>
          <a:xfrm>
            <a:off x="6172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69" name="Shape 16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70" name="Shape 17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71" name="Shape 17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Tom">
    <p:spTree>
      <p:nvGrpSpPr>
        <p:cNvPr id="20" name="Shape 20"/>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Comparison">
    <p:spTree>
      <p:nvGrpSpPr>
        <p:cNvPr id="172" name="Shape 172"/>
        <p:cNvGrpSpPr/>
        <p:nvPr/>
      </p:nvGrpSpPr>
      <p:grpSpPr>
        <a:xfrm>
          <a:off x="0" y="0"/>
          <a:ext cx="0" cy="0"/>
          <a:chOff x="0" y="0"/>
          <a:chExt cx="0" cy="0"/>
        </a:xfrm>
      </p:grpSpPr>
      <p:sp>
        <p:nvSpPr>
          <p:cNvPr id="173" name="Shape 173"/>
          <p:cNvSpPr txBox="1"/>
          <p:nvPr>
            <p:ph type="title"/>
          </p:nvPr>
        </p:nvSpPr>
        <p:spPr>
          <a:xfrm>
            <a:off x="839788"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74" name="Shape 174"/>
          <p:cNvSpPr txBox="1"/>
          <p:nvPr>
            <p:ph idx="1" type="body"/>
          </p:nvPr>
        </p:nvSpPr>
        <p:spPr>
          <a:xfrm>
            <a:off x="839788" y="1681163"/>
            <a:ext cx="5157787"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5" name="Shape 175"/>
          <p:cNvSpPr txBox="1"/>
          <p:nvPr>
            <p:ph idx="2" type="body"/>
          </p:nvPr>
        </p:nvSpPr>
        <p:spPr>
          <a:xfrm>
            <a:off x="839788" y="2505075"/>
            <a:ext cx="5157787"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6" name="Shape 176"/>
          <p:cNvSpPr txBox="1"/>
          <p:nvPr>
            <p:ph idx="3" type="body"/>
          </p:nvPr>
        </p:nvSpPr>
        <p:spPr>
          <a:xfrm>
            <a:off x="6172200" y="1681163"/>
            <a:ext cx="5183188"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177" name="Shape 177"/>
          <p:cNvSpPr txBox="1"/>
          <p:nvPr>
            <p:ph idx="4" type="body"/>
          </p:nvPr>
        </p:nvSpPr>
        <p:spPr>
          <a:xfrm>
            <a:off x="6172200" y="2505075"/>
            <a:ext cx="5183188"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78" name="Shape 17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79" name="Shape 17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80" name="Shape 180"/>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Title Only">
    <p:spTree>
      <p:nvGrpSpPr>
        <p:cNvPr id="181" name="Shape 181"/>
        <p:cNvGrpSpPr/>
        <p:nvPr/>
      </p:nvGrpSpPr>
      <p:grpSpPr>
        <a:xfrm>
          <a:off x="0" y="0"/>
          <a:ext cx="0" cy="0"/>
          <a:chOff x="0" y="0"/>
          <a:chExt cx="0" cy="0"/>
        </a:xfrm>
      </p:grpSpPr>
      <p:sp>
        <p:nvSpPr>
          <p:cNvPr id="182" name="Shape 182"/>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83" name="Shape 18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84" name="Shape 18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85" name="Shape 18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Content with Caption">
    <p:spTree>
      <p:nvGrpSpPr>
        <p:cNvPr id="186" name="Shape 186"/>
        <p:cNvGrpSpPr/>
        <p:nvPr/>
      </p:nvGrpSpPr>
      <p:grpSpPr>
        <a:xfrm>
          <a:off x="0" y="0"/>
          <a:ext cx="0" cy="0"/>
          <a:chOff x="0" y="0"/>
          <a:chExt cx="0" cy="0"/>
        </a:xfrm>
      </p:grpSpPr>
      <p:sp>
        <p:nvSpPr>
          <p:cNvPr id="187" name="Shape 187"/>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88" name="Shape 188"/>
          <p:cNvSpPr txBox="1"/>
          <p:nvPr>
            <p:ph idx="1" type="body"/>
          </p:nvPr>
        </p:nvSpPr>
        <p:spPr>
          <a:xfrm>
            <a:off x="5183188" y="987425"/>
            <a:ext cx="6172200" cy="4873625"/>
          </a:xfrm>
          <a:prstGeom prst="rect">
            <a:avLst/>
          </a:prstGeom>
          <a:noFill/>
          <a:ln>
            <a:noFill/>
          </a:ln>
        </p:spPr>
        <p:txBody>
          <a:bodyPr anchorCtr="0" anchor="t" bIns="91425" lIns="91425" rIns="91425" wrap="square" tIns="91425"/>
          <a:lstStyle>
            <a:lvl1pPr indent="-25400" lvl="0" marL="228600" marR="0" rtl="0" algn="l">
              <a:lnSpc>
                <a:spcPct val="90000"/>
              </a:lnSpc>
              <a:spcBef>
                <a:spcPts val="1000"/>
              </a:spcBef>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89" name="Shape 189"/>
          <p:cNvSpPr txBox="1"/>
          <p:nvPr>
            <p:ph idx="2"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90" name="Shape 19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91" name="Shape 19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92" name="Shape 19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Picture with Caption">
    <p:spTree>
      <p:nvGrpSpPr>
        <p:cNvPr id="193" name="Shape 193"/>
        <p:cNvGrpSpPr/>
        <p:nvPr/>
      </p:nvGrpSpPr>
      <p:grpSpPr>
        <a:xfrm>
          <a:off x="0" y="0"/>
          <a:ext cx="0" cy="0"/>
          <a:chOff x="0" y="0"/>
          <a:chExt cx="0" cy="0"/>
        </a:xfrm>
      </p:grpSpPr>
      <p:sp>
        <p:nvSpPr>
          <p:cNvPr id="194" name="Shape 194"/>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95" name="Shape 195"/>
          <p:cNvSpPr/>
          <p:nvPr>
            <p:ph idx="2" type="pic"/>
          </p:nvPr>
        </p:nvSpPr>
        <p:spPr>
          <a:xfrm>
            <a:off x="5183188" y="987425"/>
            <a:ext cx="6172200" cy="4873625"/>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196" name="Shape 196"/>
          <p:cNvSpPr txBox="1"/>
          <p:nvPr>
            <p:ph idx="1"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197" name="Shape 19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98" name="Shape 19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99" name="Shape 19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Title and Vertical Text">
    <p:spTree>
      <p:nvGrpSpPr>
        <p:cNvPr id="200" name="Shape 200"/>
        <p:cNvGrpSpPr/>
        <p:nvPr/>
      </p:nvGrpSpPr>
      <p:grpSpPr>
        <a:xfrm>
          <a:off x="0" y="0"/>
          <a:ext cx="0" cy="0"/>
          <a:chOff x="0" y="0"/>
          <a:chExt cx="0" cy="0"/>
        </a:xfrm>
      </p:grpSpPr>
      <p:sp>
        <p:nvSpPr>
          <p:cNvPr id="201" name="Shape 201"/>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02" name="Shape 202"/>
          <p:cNvSpPr txBox="1"/>
          <p:nvPr>
            <p:ph idx="1" type="body"/>
          </p:nvPr>
        </p:nvSpPr>
        <p:spPr>
          <a:xfrm rot="5400000">
            <a:off x="3920331" y="-1256506"/>
            <a:ext cx="4351338" cy="105156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3" name="Shape 20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04" name="Shape 20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05" name="Shape 20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Vertical Title and Text">
    <p:spTree>
      <p:nvGrpSpPr>
        <p:cNvPr id="206" name="Shape 206"/>
        <p:cNvGrpSpPr/>
        <p:nvPr/>
      </p:nvGrpSpPr>
      <p:grpSpPr>
        <a:xfrm>
          <a:off x="0" y="0"/>
          <a:ext cx="0" cy="0"/>
          <a:chOff x="0" y="0"/>
          <a:chExt cx="0" cy="0"/>
        </a:xfrm>
      </p:grpSpPr>
      <p:sp>
        <p:nvSpPr>
          <p:cNvPr id="207" name="Shape 207"/>
          <p:cNvSpPr txBox="1"/>
          <p:nvPr>
            <p:ph type="title"/>
          </p:nvPr>
        </p:nvSpPr>
        <p:spPr>
          <a:xfrm rot="5400000">
            <a:off x="7133431" y="1956594"/>
            <a:ext cx="5811838" cy="2628900"/>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08" name="Shape 208"/>
          <p:cNvSpPr txBox="1"/>
          <p:nvPr>
            <p:ph idx="1" type="body"/>
          </p:nvPr>
        </p:nvSpPr>
        <p:spPr>
          <a:xfrm rot="5400000">
            <a:off x="1799431" y="-596106"/>
            <a:ext cx="5811838" cy="77343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09" name="Shape 20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10" name="Shape 21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11" name="Shape 21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Tomt">
    <p:spTree>
      <p:nvGrpSpPr>
        <p:cNvPr id="220" name="Shape 220"/>
        <p:cNvGrpSpPr/>
        <p:nvPr/>
      </p:nvGrpSpPr>
      <p:grpSpPr>
        <a:xfrm>
          <a:off x="0" y="0"/>
          <a:ext cx="0" cy="0"/>
          <a:chOff x="0" y="0"/>
          <a:chExt cx="0" cy="0"/>
        </a:xfrm>
      </p:grpSpPr>
      <p:sp>
        <p:nvSpPr>
          <p:cNvPr id="221" name="Shape 221"/>
          <p:cNvSpPr txBox="1"/>
          <p:nvPr>
            <p:ph idx="10" type="dt"/>
          </p:nvPr>
        </p:nvSpPr>
        <p:spPr>
          <a:xfrm>
            <a:off x="838200" y="6356351"/>
            <a:ext cx="2743200" cy="365125"/>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22" name="Shape 222"/>
          <p:cNvSpPr txBox="1"/>
          <p:nvPr>
            <p:ph idx="11" type="ftr"/>
          </p:nvPr>
        </p:nvSpPr>
        <p:spPr>
          <a:xfrm>
            <a:off x="4038600" y="6356351"/>
            <a:ext cx="4114800" cy="365125"/>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23" name="Shape 223"/>
          <p:cNvSpPr txBox="1"/>
          <p:nvPr>
            <p:ph idx="12" type="sldNum"/>
          </p:nvPr>
        </p:nvSpPr>
        <p:spPr>
          <a:xfrm>
            <a:off x="11376637" y="6421247"/>
            <a:ext cx="302325" cy="297454"/>
          </a:xfrm>
          <a:prstGeom prst="rect">
            <a:avLst/>
          </a:prstGeom>
          <a:noFill/>
          <a:ln>
            <a:noFill/>
          </a:ln>
        </p:spPr>
        <p:txBody>
          <a:bodyPr anchorCtr="0" anchor="t" bIns="45700" lIns="45700" rIns="45700" wrap="square" tIns="45700">
            <a:noAutofit/>
          </a:bodyPr>
          <a:lstStyle/>
          <a:p>
            <a:pPr indent="0" lvl="0" marL="0" marR="0" rtl="0" algn="ctr">
              <a:spcBef>
                <a:spcPts val="0"/>
              </a:spcBef>
              <a:buNone/>
            </a:pPr>
            <a:fld id="{00000000-1234-1234-1234-123412341234}" type="slidenum">
              <a:rPr lang="no-NO" sz="1333">
                <a:solidFill>
                  <a:schemeClr val="dk1"/>
                </a:solidFill>
                <a:latin typeface="Arial"/>
                <a:ea typeface="Arial"/>
                <a:cs typeface="Arial"/>
                <a:sym typeface="Arial"/>
              </a:rPr>
              <a:t>‹#›</a:t>
            </a:fld>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tel og innhold">
    <p:spTree>
      <p:nvGrpSpPr>
        <p:cNvPr id="224" name="Shape 224"/>
        <p:cNvGrpSpPr/>
        <p:nvPr/>
      </p:nvGrpSpPr>
      <p:grpSpPr>
        <a:xfrm>
          <a:off x="0" y="0"/>
          <a:ext cx="0" cy="0"/>
          <a:chOff x="0" y="0"/>
          <a:chExt cx="0" cy="0"/>
        </a:xfrm>
      </p:grpSpPr>
      <p:sp>
        <p:nvSpPr>
          <p:cNvPr id="225" name="Shape 225"/>
          <p:cNvSpPr txBox="1"/>
          <p:nvPr>
            <p:ph type="title"/>
          </p:nvPr>
        </p:nvSpPr>
        <p:spPr>
          <a:xfrm>
            <a:off x="609600" y="274638"/>
            <a:ext cx="10972800" cy="1143001"/>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26" name="Shape 226"/>
          <p:cNvSpPr txBox="1"/>
          <p:nvPr>
            <p:ph idx="1" type="body"/>
          </p:nvPr>
        </p:nvSpPr>
        <p:spPr>
          <a:xfrm>
            <a:off x="609600" y="1600201"/>
            <a:ext cx="10972800" cy="4525964"/>
          </a:xfrm>
          <a:prstGeom prst="rect">
            <a:avLst/>
          </a:prstGeom>
          <a:noFill/>
          <a:ln>
            <a:noFill/>
          </a:ln>
        </p:spPr>
        <p:txBody>
          <a:bodyPr anchorCtr="0" anchor="t" bIns="91425" lIns="91425" rIns="91425" wrap="square" tIns="91425"/>
          <a:lstStyle>
            <a:lvl1pPr indent="-253989" lvl="0" marL="45718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27" name="Shape 227"/>
          <p:cNvSpPr txBox="1"/>
          <p:nvPr>
            <p:ph idx="10" type="dt"/>
          </p:nvPr>
        </p:nvSpPr>
        <p:spPr>
          <a:xfrm>
            <a:off x="0" y="0"/>
            <a:ext cx="3000000" cy="300000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28" name="Shape 228"/>
          <p:cNvSpPr txBox="1"/>
          <p:nvPr>
            <p:ph idx="11" type="ftr"/>
          </p:nvPr>
        </p:nvSpPr>
        <p:spPr>
          <a:xfrm>
            <a:off x="0" y="0"/>
            <a:ext cx="3000000" cy="3000000"/>
          </a:xfrm>
          <a:prstGeom prst="rect">
            <a:avLst/>
          </a:prstGeom>
          <a:noFill/>
          <a:ln>
            <a:noFill/>
          </a:ln>
        </p:spPr>
        <p:txBody>
          <a:bodyPr anchorCtr="0" anchor="t" bIns="91425" lIns="91425" rIns="91425" wrap="square" tIns="91425"/>
          <a:lstStyle>
            <a:lvl1pPr indent="0" lvl="0" marL="0" marR="0" rtl="0" algn="l">
              <a:spcBef>
                <a:spcPts val="0"/>
              </a:spcBef>
              <a:buSzPts val="1400"/>
              <a:buNone/>
              <a:defRPr sz="1800">
                <a:solidFill>
                  <a:schemeClr val="dk1"/>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29" name="Shape 229"/>
          <p:cNvSpPr txBox="1"/>
          <p:nvPr>
            <p:ph idx="12" type="sldNum"/>
          </p:nvPr>
        </p:nvSpPr>
        <p:spPr>
          <a:xfrm>
            <a:off x="11376638" y="6421248"/>
            <a:ext cx="302325" cy="297454"/>
          </a:xfrm>
          <a:prstGeom prst="rect">
            <a:avLst/>
          </a:prstGeom>
          <a:noFill/>
          <a:ln>
            <a:noFill/>
          </a:ln>
        </p:spPr>
        <p:txBody>
          <a:bodyPr anchorCtr="0" anchor="t" bIns="45700" lIns="45700" rIns="45700" wrap="square" tIns="45700">
            <a:noAutofit/>
          </a:bodyPr>
          <a:lstStyle/>
          <a:p>
            <a:pPr indent="0" lvl="0" marL="0" marR="0" rtl="0" algn="ctr">
              <a:spcBef>
                <a:spcPts val="0"/>
              </a:spcBef>
              <a:buNone/>
            </a:pPr>
            <a:fld id="{00000000-1234-1234-1234-123412341234}" type="slidenum">
              <a:rPr lang="no-NO" sz="1333">
                <a:solidFill>
                  <a:schemeClr val="dk1"/>
                </a:solidFill>
                <a:latin typeface="Arial"/>
                <a:ea typeface="Arial"/>
                <a:cs typeface="Arial"/>
                <a:sym typeface="Arial"/>
              </a:rPr>
              <a:t>‹#›</a:t>
            </a:fld>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x">
  <p:cSld name="Sammenligning">
    <p:spTree>
      <p:nvGrpSpPr>
        <p:cNvPr id="230" name="Shape 230"/>
        <p:cNvGrpSpPr/>
        <p:nvPr/>
      </p:nvGrpSpPr>
      <p:grpSpPr>
        <a:xfrm>
          <a:off x="0" y="0"/>
          <a:ext cx="0" cy="0"/>
          <a:chOff x="0" y="0"/>
          <a:chExt cx="0" cy="0"/>
        </a:xfrm>
      </p:grpSpPr>
      <p:sp>
        <p:nvSpPr>
          <p:cNvPr id="231" name="Shape 231"/>
          <p:cNvSpPr txBox="1"/>
          <p:nvPr>
            <p:ph type="title"/>
          </p:nvPr>
        </p:nvSpPr>
        <p:spPr>
          <a:xfrm>
            <a:off x="609600" y="274638"/>
            <a:ext cx="10972800" cy="1143001"/>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32" name="Shape 232"/>
          <p:cNvSpPr txBox="1"/>
          <p:nvPr>
            <p:ph idx="1" type="body"/>
          </p:nvPr>
        </p:nvSpPr>
        <p:spPr>
          <a:xfrm>
            <a:off x="609600" y="1535113"/>
            <a:ext cx="5386917" cy="639764"/>
          </a:xfrm>
          <a:prstGeom prst="rect">
            <a:avLst/>
          </a:prstGeom>
          <a:noFill/>
          <a:ln>
            <a:noFill/>
          </a:ln>
        </p:spPr>
        <p:txBody>
          <a:bodyPr anchorCtr="0" anchor="b" bIns="91425" lIns="91425" rIns="91425" wrap="square" tIns="91425"/>
          <a:lstStyle>
            <a:lvl1pPr indent="0" lvl="0" marL="0" marR="0" rtl="0" algn="l">
              <a:lnSpc>
                <a:spcPct val="100000"/>
              </a:lnSpc>
              <a:spcBef>
                <a:spcPts val="667"/>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33" name="Shape 233"/>
          <p:cNvSpPr txBox="1"/>
          <p:nvPr>
            <p:ph idx="2" type="body"/>
          </p:nvPr>
        </p:nvSpPr>
        <p:spPr>
          <a:xfrm>
            <a:off x="6193377" y="1535113"/>
            <a:ext cx="5389035" cy="639764"/>
          </a:xfrm>
          <a:prstGeom prst="rect">
            <a:avLst/>
          </a:prstGeom>
          <a:noFill/>
          <a:ln>
            <a:noFill/>
          </a:ln>
        </p:spPr>
        <p:txBody>
          <a:bodyPr anchorCtr="0" anchor="b" bIns="91425" lIns="91425" rIns="91425" wrap="square" tIns="91425"/>
          <a:lstStyle>
            <a:lvl1pPr indent="0" lvl="0" marL="0" marR="0" rtl="0" algn="l">
              <a:lnSpc>
                <a:spcPct val="100000"/>
              </a:lnSpc>
              <a:spcBef>
                <a:spcPts val="667"/>
              </a:spcBef>
              <a:spcAft>
                <a:spcPts val="0"/>
              </a:spcAft>
              <a:buClr>
                <a:srgbClr val="000000"/>
              </a:buClr>
              <a:buSzPts val="3200"/>
              <a:buFont typeface="Arial"/>
              <a:buNone/>
              <a:defRPr b="1"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34" name="Shape 234"/>
          <p:cNvSpPr txBox="1"/>
          <p:nvPr>
            <p:ph idx="12" type="sldNum"/>
          </p:nvPr>
        </p:nvSpPr>
        <p:spPr>
          <a:xfrm>
            <a:off x="8404819" y="6187073"/>
            <a:ext cx="332781" cy="338554"/>
          </a:xfrm>
          <a:prstGeom prst="rect">
            <a:avLst/>
          </a:prstGeom>
          <a:noFill/>
          <a:ln>
            <a:noFill/>
          </a:ln>
        </p:spPr>
        <p:txBody>
          <a:bodyPr anchorCtr="0" anchor="ctr" bIns="45700" lIns="45700" rIns="45700" wrap="square" tIns="45700">
            <a:noAutofit/>
          </a:bodyPr>
          <a:lstStyle/>
          <a:p>
            <a:pPr indent="0" lvl="0" marL="0" marR="0" rtl="0" algn="r">
              <a:spcBef>
                <a:spcPts val="0"/>
              </a:spcBef>
              <a:buNone/>
            </a:pPr>
            <a:fld id="{00000000-1234-1234-1234-123412341234}" type="slidenum">
              <a:rPr lang="no-NO" sz="1600">
                <a:solidFill>
                  <a:schemeClr val="dk1"/>
                </a:solidFill>
                <a:latin typeface="Calibri"/>
                <a:ea typeface="Calibri"/>
                <a:cs typeface="Calibri"/>
                <a:sym typeface="Calibri"/>
              </a:rPr>
              <a:t>‹#›</a:t>
            </a:fld>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tellysbilde">
    <p:spTree>
      <p:nvGrpSpPr>
        <p:cNvPr id="235" name="Shape 235"/>
        <p:cNvGrpSpPr/>
        <p:nvPr/>
      </p:nvGrpSpPr>
      <p:grpSpPr>
        <a:xfrm>
          <a:off x="0" y="0"/>
          <a:ext cx="0" cy="0"/>
          <a:chOff x="0" y="0"/>
          <a:chExt cx="0" cy="0"/>
        </a:xfrm>
      </p:grpSpPr>
      <p:sp>
        <p:nvSpPr>
          <p:cNvPr id="236" name="Shape 236"/>
          <p:cNvSpPr txBox="1"/>
          <p:nvPr>
            <p:ph type="title"/>
          </p:nvPr>
        </p:nvSpPr>
        <p:spPr>
          <a:xfrm>
            <a:off x="491086" y="2677420"/>
            <a:ext cx="10363201" cy="901096"/>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37" name="Shape 237"/>
          <p:cNvSpPr txBox="1"/>
          <p:nvPr>
            <p:ph idx="1" type="body"/>
          </p:nvPr>
        </p:nvSpPr>
        <p:spPr>
          <a:xfrm>
            <a:off x="491086" y="3645156"/>
            <a:ext cx="10363201" cy="1752601"/>
          </a:xfrm>
          <a:prstGeom prst="rect">
            <a:avLst/>
          </a:prstGeom>
          <a:noFill/>
          <a:ln>
            <a:noFill/>
          </a:ln>
        </p:spPr>
        <p:txBody>
          <a:bodyPr anchorCtr="0" anchor="t" bIns="91425" lIns="91425" rIns="91425" wrap="square" tIns="91425"/>
          <a:lstStyle>
            <a:lvl1pPr indent="0" lvl="0" marL="0" marR="0" rtl="0" algn="l">
              <a:lnSpc>
                <a:spcPct val="100000"/>
              </a:lnSpc>
              <a:spcBef>
                <a:spcPts val="667"/>
              </a:spcBef>
              <a:spcAft>
                <a:spcPts val="0"/>
              </a:spcAft>
              <a:buClr>
                <a:srgbClr val="888888"/>
              </a:buClr>
              <a:buSzPts val="3200"/>
              <a:buFont typeface="Arial"/>
              <a:buNone/>
              <a:defRPr b="0" i="0" sz="3200" u="none" cap="none" strike="noStrike">
                <a:solidFill>
                  <a:srgbClr val="888888"/>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38" name="Shape 238"/>
          <p:cNvSpPr txBox="1"/>
          <p:nvPr>
            <p:ph idx="12" type="sldNum"/>
          </p:nvPr>
        </p:nvSpPr>
        <p:spPr>
          <a:xfrm>
            <a:off x="8404819" y="6187073"/>
            <a:ext cx="332781" cy="338554"/>
          </a:xfrm>
          <a:prstGeom prst="rect">
            <a:avLst/>
          </a:prstGeom>
          <a:noFill/>
          <a:ln>
            <a:noFill/>
          </a:ln>
        </p:spPr>
        <p:txBody>
          <a:bodyPr anchorCtr="0" anchor="ctr" bIns="45700" lIns="45700" rIns="45700" wrap="square" tIns="45700">
            <a:noAutofit/>
          </a:bodyPr>
          <a:lstStyle/>
          <a:p>
            <a:pPr indent="0" lvl="0" marL="0" marR="0" rtl="0" algn="r">
              <a:spcBef>
                <a:spcPts val="0"/>
              </a:spcBef>
              <a:buNone/>
            </a:pPr>
            <a:fld id="{00000000-1234-1234-1234-123412341234}" type="slidenum">
              <a:rPr lang="no-NO" sz="1600">
                <a:solidFill>
                  <a:schemeClr val="dk1"/>
                </a:solidFill>
                <a:latin typeface="Calibri"/>
                <a:ea typeface="Calibri"/>
                <a:cs typeface="Calibri"/>
                <a:sym typeface="Calibri"/>
              </a:rPr>
              <a:t>‹#›</a:t>
            </a:fld>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Inndelingsoverskrift">
    <p:spTree>
      <p:nvGrpSpPr>
        <p:cNvPr id="21" name="Shape 21"/>
        <p:cNvGrpSpPr/>
        <p:nvPr/>
      </p:nvGrpSpPr>
      <p:grpSpPr>
        <a:xfrm>
          <a:off x="0" y="0"/>
          <a:ext cx="0" cy="0"/>
          <a:chOff x="0" y="0"/>
          <a:chExt cx="0" cy="0"/>
        </a:xfrm>
      </p:grpSpPr>
      <p:sp>
        <p:nvSpPr>
          <p:cNvPr id="22" name="Shape 22"/>
          <p:cNvSpPr txBox="1"/>
          <p:nvPr>
            <p:ph type="title"/>
          </p:nvPr>
        </p:nvSpPr>
        <p:spPr>
          <a:xfrm>
            <a:off x="963084" y="4406901"/>
            <a:ext cx="10363200" cy="1362075"/>
          </a:xfrm>
          <a:prstGeom prst="rect">
            <a:avLst/>
          </a:prstGeom>
          <a:noFill/>
          <a:ln>
            <a:noFill/>
          </a:ln>
        </p:spPr>
        <p:txBody>
          <a:bodyPr anchorCtr="0" anchor="t" bIns="91425" lIns="91425" rIns="91425" wrap="square" tIns="91425"/>
          <a:lstStyle>
            <a:lvl1pPr indent="0" lvl="0" marL="0" marR="0" rtl="0" algn="l">
              <a:spcBef>
                <a:spcPts val="0"/>
              </a:spcBef>
              <a:buClr>
                <a:schemeClr val="dk1"/>
              </a:buClr>
              <a:buSzPts val="4000"/>
              <a:buFont typeface="Arial"/>
              <a:buNone/>
              <a:defRPr b="1" i="0" sz="40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3" name="Shape 23"/>
          <p:cNvSpPr txBox="1"/>
          <p:nvPr>
            <p:ph idx="1" type="body"/>
          </p:nvPr>
        </p:nvSpPr>
        <p:spPr>
          <a:xfrm>
            <a:off x="963084" y="2906713"/>
            <a:ext cx="10363200" cy="1500187"/>
          </a:xfrm>
          <a:prstGeom prst="rect">
            <a:avLst/>
          </a:prstGeom>
          <a:noFill/>
          <a:ln>
            <a:noFill/>
          </a:ln>
        </p:spPr>
        <p:txBody>
          <a:bodyPr anchorCtr="0" anchor="b" bIns="91425" lIns="91425" rIns="91425" wrap="square" tIns="91425"/>
          <a:lstStyle>
            <a:lvl1pPr indent="0" lvl="0" marL="0" marR="0" rtl="0" algn="l">
              <a:spcBef>
                <a:spcPts val="400"/>
              </a:spcBef>
              <a:buClr>
                <a:srgbClr val="888888"/>
              </a:buClr>
              <a:buSzPts val="2000"/>
              <a:buFont typeface="Arial"/>
              <a:buNone/>
              <a:defRPr b="0" i="0" sz="2000" u="none" cap="none" strike="noStrike">
                <a:solidFill>
                  <a:srgbClr val="888888"/>
                </a:solidFill>
                <a:latin typeface="Arial"/>
                <a:ea typeface="Arial"/>
                <a:cs typeface="Arial"/>
                <a:sym typeface="Arial"/>
              </a:defRPr>
            </a:lvl1pPr>
            <a:lvl2pPr indent="0" lvl="1" marL="457200" marR="0" rtl="0" algn="l">
              <a:spcBef>
                <a:spcPts val="360"/>
              </a:spcBef>
              <a:buClr>
                <a:srgbClr val="888888"/>
              </a:buClr>
              <a:buSzPts val="1800"/>
              <a:buFont typeface="Arial"/>
              <a:buNone/>
              <a:defRPr b="0" i="0" sz="1800" u="none" cap="none" strike="noStrike">
                <a:solidFill>
                  <a:srgbClr val="888888"/>
                </a:solidFill>
                <a:latin typeface="Arial"/>
                <a:ea typeface="Arial"/>
                <a:cs typeface="Arial"/>
                <a:sym typeface="Arial"/>
              </a:defRPr>
            </a:lvl2pPr>
            <a:lvl3pPr indent="0" lvl="2" marL="914400" marR="0" rtl="0" algn="l">
              <a:spcBef>
                <a:spcPts val="320"/>
              </a:spcBef>
              <a:buClr>
                <a:srgbClr val="888888"/>
              </a:buClr>
              <a:buSzPts val="1600"/>
              <a:buFont typeface="Arial"/>
              <a:buNone/>
              <a:defRPr b="0" i="0" sz="1600" u="none" cap="none" strike="noStrike">
                <a:solidFill>
                  <a:srgbClr val="888888"/>
                </a:solidFill>
                <a:latin typeface="Arial"/>
                <a:ea typeface="Arial"/>
                <a:cs typeface="Arial"/>
                <a:sym typeface="Arial"/>
              </a:defRPr>
            </a:lvl3pPr>
            <a:lvl4pPr indent="0" lvl="3" marL="1371600" marR="0" rtl="0" algn="l">
              <a:spcBef>
                <a:spcPts val="280"/>
              </a:spcBef>
              <a:buClr>
                <a:srgbClr val="888888"/>
              </a:buClr>
              <a:buSzPts val="1400"/>
              <a:buFont typeface="Arial"/>
              <a:buNone/>
              <a:defRPr b="0" i="0" sz="1400" u="none" cap="none" strike="noStrike">
                <a:solidFill>
                  <a:srgbClr val="888888"/>
                </a:solidFill>
                <a:latin typeface="Arial"/>
                <a:ea typeface="Arial"/>
                <a:cs typeface="Arial"/>
                <a:sym typeface="Arial"/>
              </a:defRPr>
            </a:lvl4pPr>
            <a:lvl5pPr indent="0" lvl="4" marL="1828800" marR="0" rtl="0" algn="l">
              <a:spcBef>
                <a:spcPts val="280"/>
              </a:spcBef>
              <a:buClr>
                <a:srgbClr val="888888"/>
              </a:buClr>
              <a:buSzPts val="1400"/>
              <a:buFont typeface="Arial"/>
              <a:buNone/>
              <a:defRPr b="0" i="0" sz="1400" u="none" cap="none" strike="noStrike">
                <a:solidFill>
                  <a:srgbClr val="888888"/>
                </a:solidFill>
                <a:latin typeface="Arial"/>
                <a:ea typeface="Arial"/>
                <a:cs typeface="Arial"/>
                <a:sym typeface="Arial"/>
              </a:defRPr>
            </a:lvl5pPr>
            <a:lvl6pPr indent="0" lvl="5" marL="22860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6pPr>
            <a:lvl7pPr indent="0" lvl="6" marL="27432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7pPr>
            <a:lvl8pPr indent="0" lvl="7" marL="32004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8pPr>
            <a:lvl9pPr indent="0" lvl="8" marL="3657600" marR="0" rtl="0" algn="l">
              <a:spcBef>
                <a:spcPts val="280"/>
              </a:spcBef>
              <a:buClr>
                <a:srgbClr val="888888"/>
              </a:buClr>
              <a:buSzPts val="1400"/>
              <a:buFont typeface="Arial"/>
              <a:buNone/>
              <a:defRPr b="0" i="0" sz="1400" u="none" cap="none" strike="noStrike">
                <a:solidFill>
                  <a:srgbClr val="888888"/>
                </a:solidFill>
                <a:latin typeface="Calibri"/>
                <a:ea typeface="Calibri"/>
                <a:cs typeface="Calibri"/>
                <a:sym typeface="Calibri"/>
              </a:defRPr>
            </a:lvl9pPr>
          </a:lstStyle>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Inndelingsoverskrift">
    <p:spTree>
      <p:nvGrpSpPr>
        <p:cNvPr id="239" name="Shape 239"/>
        <p:cNvGrpSpPr/>
        <p:nvPr/>
      </p:nvGrpSpPr>
      <p:grpSpPr>
        <a:xfrm>
          <a:off x="0" y="0"/>
          <a:ext cx="0" cy="0"/>
          <a:chOff x="0" y="0"/>
          <a:chExt cx="0" cy="0"/>
        </a:xfrm>
      </p:grpSpPr>
      <p:sp>
        <p:nvSpPr>
          <p:cNvPr id="240" name="Shape 240"/>
          <p:cNvSpPr txBox="1"/>
          <p:nvPr>
            <p:ph type="title"/>
          </p:nvPr>
        </p:nvSpPr>
        <p:spPr>
          <a:xfrm>
            <a:off x="963084" y="4406902"/>
            <a:ext cx="10363201" cy="1362076"/>
          </a:xfrm>
          <a:prstGeom prst="rect">
            <a:avLst/>
          </a:prstGeom>
          <a:noFill/>
          <a:ln>
            <a:noFill/>
          </a:ln>
        </p:spPr>
        <p:txBody>
          <a:bodyPr anchorCtr="0" anchor="t" bIns="91425" lIns="91425" rIns="91425" wrap="square" tIns="91425"/>
          <a:lstStyle>
            <a:lvl1pPr indent="0" lvl="0" marL="0" marR="0" rtl="0" algn="l">
              <a:lnSpc>
                <a:spcPct val="100000"/>
              </a:lnSpc>
              <a:spcBef>
                <a:spcPts val="0"/>
              </a:spcBef>
              <a:spcAft>
                <a:spcPts val="0"/>
              </a:spcAft>
              <a:buClr>
                <a:srgbClr val="000000"/>
              </a:buClr>
              <a:buSzPts val="5333"/>
              <a:buFont typeface="Arial"/>
              <a:buNone/>
              <a:defRPr b="1" i="0" sz="5333"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41" name="Shape 241"/>
          <p:cNvSpPr txBox="1"/>
          <p:nvPr>
            <p:ph idx="1" type="body"/>
          </p:nvPr>
        </p:nvSpPr>
        <p:spPr>
          <a:xfrm>
            <a:off x="963084" y="2906713"/>
            <a:ext cx="10363201" cy="1500188"/>
          </a:xfrm>
          <a:prstGeom prst="rect">
            <a:avLst/>
          </a:prstGeom>
          <a:noFill/>
          <a:ln>
            <a:noFill/>
          </a:ln>
        </p:spPr>
        <p:txBody>
          <a:bodyPr anchorCtr="0" anchor="b" bIns="91425" lIns="91425" rIns="91425" wrap="square" tIns="91425"/>
          <a:lstStyle>
            <a:lvl1pPr indent="0" lvl="0" marL="0" marR="0" rtl="0" algn="l">
              <a:lnSpc>
                <a:spcPct val="100000"/>
              </a:lnSpc>
              <a:spcBef>
                <a:spcPts val="533"/>
              </a:spcBef>
              <a:spcAft>
                <a:spcPts val="0"/>
              </a:spcAft>
              <a:buClr>
                <a:srgbClr val="888888"/>
              </a:buClr>
              <a:buSzPts val="2667"/>
              <a:buFont typeface="Arial"/>
              <a:buNone/>
              <a:defRPr b="0" i="0" sz="2667" u="none" cap="none" strike="noStrike">
                <a:solidFill>
                  <a:srgbClr val="888888"/>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42" name="Shape 242"/>
          <p:cNvSpPr txBox="1"/>
          <p:nvPr>
            <p:ph idx="12" type="sldNum"/>
          </p:nvPr>
        </p:nvSpPr>
        <p:spPr>
          <a:xfrm>
            <a:off x="11255355" y="6421248"/>
            <a:ext cx="302325" cy="297454"/>
          </a:xfrm>
          <a:prstGeom prst="rect">
            <a:avLst/>
          </a:prstGeom>
          <a:noFill/>
          <a:ln>
            <a:noFill/>
          </a:ln>
        </p:spPr>
        <p:txBody>
          <a:bodyPr anchorCtr="0" anchor="t" bIns="45700" lIns="45700" rIns="45700" wrap="square" tIns="45700">
            <a:noAutofit/>
          </a:bodyPr>
          <a:lstStyle/>
          <a:p>
            <a:pPr indent="0" lvl="0" marL="0" marR="0" rtl="0" algn="r">
              <a:spcBef>
                <a:spcPts val="0"/>
              </a:spcBef>
              <a:buNone/>
            </a:pPr>
            <a:fld id="{00000000-1234-1234-1234-123412341234}" type="slidenum">
              <a:rPr lang="no-NO" sz="1333">
                <a:solidFill>
                  <a:schemeClr val="dk1"/>
                </a:solidFill>
                <a:latin typeface="Arial"/>
                <a:ea typeface="Arial"/>
                <a:cs typeface="Arial"/>
                <a:sym typeface="Arial"/>
              </a:rPr>
              <a:t>‹#›</a:t>
            </a:fld>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Innhold med tekst">
    <p:spTree>
      <p:nvGrpSpPr>
        <p:cNvPr id="243" name="Shape 243"/>
        <p:cNvGrpSpPr/>
        <p:nvPr/>
      </p:nvGrpSpPr>
      <p:grpSpPr>
        <a:xfrm>
          <a:off x="0" y="0"/>
          <a:ext cx="0" cy="0"/>
          <a:chOff x="0" y="0"/>
          <a:chExt cx="0" cy="0"/>
        </a:xfrm>
      </p:grpSpPr>
      <p:sp>
        <p:nvSpPr>
          <p:cNvPr id="244" name="Shape 244"/>
          <p:cNvSpPr txBox="1"/>
          <p:nvPr>
            <p:ph type="title"/>
          </p:nvPr>
        </p:nvSpPr>
        <p:spPr>
          <a:xfrm>
            <a:off x="609612" y="273049"/>
            <a:ext cx="4011085" cy="1162052"/>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000000"/>
              </a:buClr>
              <a:buSzPts val="2667"/>
              <a:buFont typeface="Arial"/>
              <a:buNone/>
              <a:defRPr b="1" i="0" sz="2667"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45" name="Shape 245"/>
          <p:cNvSpPr txBox="1"/>
          <p:nvPr>
            <p:ph idx="1" type="body"/>
          </p:nvPr>
        </p:nvSpPr>
        <p:spPr>
          <a:xfrm>
            <a:off x="4766733" y="273056"/>
            <a:ext cx="6815667" cy="5853115"/>
          </a:xfrm>
          <a:prstGeom prst="rect">
            <a:avLst/>
          </a:prstGeom>
          <a:noFill/>
          <a:ln>
            <a:noFill/>
          </a:ln>
        </p:spPr>
        <p:txBody>
          <a:bodyPr anchorCtr="0" anchor="t" bIns="91425" lIns="91425" rIns="91425" wrap="square" tIns="91425"/>
          <a:lstStyle>
            <a:lvl1pPr indent="-186234" lvl="0" marL="457189" marR="0" rtl="0" algn="l">
              <a:lnSpc>
                <a:spcPct val="100000"/>
              </a:lnSpc>
              <a:spcBef>
                <a:spcPts val="933"/>
              </a:spcBef>
              <a:spcAft>
                <a:spcPts val="0"/>
              </a:spcAft>
              <a:buClr>
                <a:srgbClr val="000000"/>
              </a:buClr>
              <a:buSzPts val="4267"/>
              <a:buFont typeface="Arial"/>
              <a:buChar char="•"/>
              <a:defRPr b="0" i="0" sz="4267" u="none" cap="none" strike="noStrike">
                <a:solidFill>
                  <a:srgbClr val="000000"/>
                </a:solidFill>
                <a:latin typeface="Arial"/>
                <a:ea typeface="Arial"/>
                <a:cs typeface="Arial"/>
                <a:sym typeface="Arial"/>
              </a:defRPr>
            </a:lvl1pPr>
            <a:lvl2pPr indent="-164462" lvl="1" marL="1045002" marR="0" rtl="0" algn="l">
              <a:lnSpc>
                <a:spcPct val="100000"/>
              </a:lnSpc>
              <a:spcBef>
                <a:spcPts val="933"/>
              </a:spcBef>
              <a:spcAft>
                <a:spcPts val="0"/>
              </a:spcAft>
              <a:buClr>
                <a:srgbClr val="000000"/>
              </a:buClr>
              <a:buSzPts val="4267"/>
              <a:buFont typeface="Arial"/>
              <a:buChar char="–"/>
              <a:defRPr b="0" i="0" sz="4267" u="none" cap="none" strike="noStrike">
                <a:solidFill>
                  <a:srgbClr val="000000"/>
                </a:solidFill>
                <a:latin typeface="Arial"/>
                <a:ea typeface="Arial"/>
                <a:cs typeface="Arial"/>
                <a:sym typeface="Arial"/>
              </a:defRPr>
            </a:lvl2pPr>
            <a:lvl3pPr indent="-135435" lvl="2" marL="1625559" marR="0" rtl="0" algn="l">
              <a:lnSpc>
                <a:spcPct val="100000"/>
              </a:lnSpc>
              <a:spcBef>
                <a:spcPts val="933"/>
              </a:spcBef>
              <a:spcAft>
                <a:spcPts val="0"/>
              </a:spcAft>
              <a:buClr>
                <a:srgbClr val="000000"/>
              </a:buClr>
              <a:buSzPts val="4267"/>
              <a:buFont typeface="Arial"/>
              <a:buChar char="•"/>
              <a:defRPr b="0" i="0" sz="4267" u="none" cap="none" strike="noStrike">
                <a:solidFill>
                  <a:srgbClr val="000000"/>
                </a:solidFill>
                <a:latin typeface="Arial"/>
                <a:ea typeface="Arial"/>
                <a:cs typeface="Arial"/>
                <a:sym typeface="Arial"/>
              </a:defRPr>
            </a:lvl3pPr>
            <a:lvl4pPr indent="-216713" lvl="3" marL="2316422" marR="0" rtl="0" algn="l">
              <a:lnSpc>
                <a:spcPct val="100000"/>
              </a:lnSpc>
              <a:spcBef>
                <a:spcPts val="933"/>
              </a:spcBef>
              <a:spcAft>
                <a:spcPts val="0"/>
              </a:spcAft>
              <a:buClr>
                <a:srgbClr val="000000"/>
              </a:buClr>
              <a:buSzPts val="4267"/>
              <a:buFont typeface="Arial"/>
              <a:buChar char="–"/>
              <a:defRPr b="0" i="0" sz="4267" u="none" cap="none" strike="noStrike">
                <a:solidFill>
                  <a:srgbClr val="000000"/>
                </a:solidFill>
                <a:latin typeface="Arial"/>
                <a:ea typeface="Arial"/>
                <a:cs typeface="Arial"/>
                <a:sym typeface="Arial"/>
              </a:defRPr>
            </a:lvl4pPr>
            <a:lvl5pPr indent="-216713" lvl="4" marL="2926007" marR="0" rtl="0" algn="l">
              <a:lnSpc>
                <a:spcPct val="100000"/>
              </a:lnSpc>
              <a:spcBef>
                <a:spcPts val="933"/>
              </a:spcBef>
              <a:spcAft>
                <a:spcPts val="0"/>
              </a:spcAft>
              <a:buClr>
                <a:srgbClr val="000000"/>
              </a:buClr>
              <a:buSzPts val="4267"/>
              <a:buFont typeface="Arial"/>
              <a:buChar char="»"/>
              <a:defRPr b="0" i="0" sz="4267"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46" name="Shape 246"/>
          <p:cNvSpPr txBox="1"/>
          <p:nvPr>
            <p:ph idx="2" type="body"/>
          </p:nvPr>
        </p:nvSpPr>
        <p:spPr>
          <a:xfrm>
            <a:off x="609611" y="1435104"/>
            <a:ext cx="4011087" cy="4691063"/>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47" name="Shape 247"/>
          <p:cNvSpPr txBox="1"/>
          <p:nvPr>
            <p:ph idx="12" type="sldNum"/>
          </p:nvPr>
        </p:nvSpPr>
        <p:spPr>
          <a:xfrm>
            <a:off x="8404819" y="6187073"/>
            <a:ext cx="332781" cy="338554"/>
          </a:xfrm>
          <a:prstGeom prst="rect">
            <a:avLst/>
          </a:prstGeom>
          <a:noFill/>
          <a:ln>
            <a:noFill/>
          </a:ln>
        </p:spPr>
        <p:txBody>
          <a:bodyPr anchorCtr="0" anchor="ctr" bIns="45700" lIns="45700" rIns="45700" wrap="square" tIns="45700">
            <a:noAutofit/>
          </a:bodyPr>
          <a:lstStyle/>
          <a:p>
            <a:pPr indent="0" lvl="0" marL="0" marR="0" rtl="0" algn="r">
              <a:spcBef>
                <a:spcPts val="0"/>
              </a:spcBef>
              <a:buNone/>
            </a:pPr>
            <a:fld id="{00000000-1234-1234-1234-123412341234}" type="slidenum">
              <a:rPr lang="no-NO" sz="1600">
                <a:solidFill>
                  <a:schemeClr val="dk1"/>
                </a:solidFill>
                <a:latin typeface="Calibri"/>
                <a:ea typeface="Calibri"/>
                <a:cs typeface="Calibri"/>
                <a:sym typeface="Calibri"/>
              </a:rPr>
              <a:t>‹#›</a:t>
            </a:fld>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Bilde med tekst">
    <p:spTree>
      <p:nvGrpSpPr>
        <p:cNvPr id="248" name="Shape 248"/>
        <p:cNvGrpSpPr/>
        <p:nvPr/>
      </p:nvGrpSpPr>
      <p:grpSpPr>
        <a:xfrm>
          <a:off x="0" y="0"/>
          <a:ext cx="0" cy="0"/>
          <a:chOff x="0" y="0"/>
          <a:chExt cx="0" cy="0"/>
        </a:xfrm>
      </p:grpSpPr>
      <p:sp>
        <p:nvSpPr>
          <p:cNvPr id="249" name="Shape 249"/>
          <p:cNvSpPr txBox="1"/>
          <p:nvPr>
            <p:ph type="title"/>
          </p:nvPr>
        </p:nvSpPr>
        <p:spPr>
          <a:xfrm>
            <a:off x="2389718" y="4800602"/>
            <a:ext cx="7315201" cy="566740"/>
          </a:xfrm>
          <a:prstGeom prst="rect">
            <a:avLst/>
          </a:prstGeom>
          <a:noFill/>
          <a:ln>
            <a:noFill/>
          </a:ln>
        </p:spPr>
        <p:txBody>
          <a:bodyPr anchorCtr="0" anchor="b" bIns="91425" lIns="91425" rIns="91425" wrap="square" tIns="91425"/>
          <a:lstStyle>
            <a:lvl1pPr indent="0" lvl="0" marL="0" marR="0" rtl="0" algn="l">
              <a:lnSpc>
                <a:spcPct val="100000"/>
              </a:lnSpc>
              <a:spcBef>
                <a:spcPts val="0"/>
              </a:spcBef>
              <a:spcAft>
                <a:spcPts val="0"/>
              </a:spcAft>
              <a:buClr>
                <a:srgbClr val="000000"/>
              </a:buClr>
              <a:buSzPts val="2667"/>
              <a:buFont typeface="Arial"/>
              <a:buNone/>
              <a:defRPr b="1" i="0" sz="2667"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50" name="Shape 250"/>
          <p:cNvSpPr/>
          <p:nvPr>
            <p:ph idx="2" type="pic"/>
          </p:nvPr>
        </p:nvSpPr>
        <p:spPr>
          <a:xfrm>
            <a:off x="2389718" y="612776"/>
            <a:ext cx="7315201" cy="4114801"/>
          </a:xfrm>
          <a:prstGeom prst="rect">
            <a:avLst/>
          </a:prstGeom>
          <a:noFill/>
          <a:ln>
            <a:noFill/>
          </a:ln>
        </p:spPr>
        <p:txBody>
          <a:bodyPr anchorCtr="0" anchor="t" bIns="91425" lIns="91425" rIns="91425" wrap="square" tIns="91425"/>
          <a:lstStyle>
            <a:lvl1pPr indent="-253989" lvl="0" marL="45718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51" name="Shape 251"/>
          <p:cNvSpPr txBox="1"/>
          <p:nvPr>
            <p:ph idx="1" type="body"/>
          </p:nvPr>
        </p:nvSpPr>
        <p:spPr>
          <a:xfrm>
            <a:off x="2389718" y="5367343"/>
            <a:ext cx="7315201" cy="804864"/>
          </a:xfrm>
          <a:prstGeom prst="rect">
            <a:avLst/>
          </a:prstGeom>
          <a:noFill/>
          <a:ln>
            <a:noFill/>
          </a:ln>
        </p:spPr>
        <p:txBody>
          <a:bodyPr anchorCtr="0" anchor="t" bIns="91425" lIns="91425" rIns="91425" wrap="square" tIns="91425"/>
          <a:lstStyle>
            <a:lvl1pPr indent="0" lvl="0" marL="0" marR="0" rtl="0" algn="l">
              <a:lnSpc>
                <a:spcPct val="100000"/>
              </a:lnSpc>
              <a:spcBef>
                <a:spcPts val="400"/>
              </a:spcBef>
              <a:spcAft>
                <a:spcPts val="0"/>
              </a:spcAft>
              <a:buClr>
                <a:srgbClr val="000000"/>
              </a:buClr>
              <a:buSzPts val="1867"/>
              <a:buFont typeface="Arial"/>
              <a:buNone/>
              <a:defRPr b="0" i="0" sz="1867"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52" name="Shape 252"/>
          <p:cNvSpPr txBox="1"/>
          <p:nvPr>
            <p:ph idx="12" type="sldNum"/>
          </p:nvPr>
        </p:nvSpPr>
        <p:spPr>
          <a:xfrm>
            <a:off x="8404819" y="6187073"/>
            <a:ext cx="332781" cy="338554"/>
          </a:xfrm>
          <a:prstGeom prst="rect">
            <a:avLst/>
          </a:prstGeom>
          <a:noFill/>
          <a:ln>
            <a:noFill/>
          </a:ln>
        </p:spPr>
        <p:txBody>
          <a:bodyPr anchorCtr="0" anchor="ctr" bIns="45700" lIns="45700" rIns="45700" wrap="square" tIns="45700">
            <a:noAutofit/>
          </a:bodyPr>
          <a:lstStyle/>
          <a:p>
            <a:pPr indent="0" lvl="0" marL="0" marR="0" rtl="0" algn="r">
              <a:spcBef>
                <a:spcPts val="0"/>
              </a:spcBef>
              <a:buNone/>
            </a:pPr>
            <a:fld id="{00000000-1234-1234-1234-123412341234}" type="slidenum">
              <a:rPr lang="no-NO" sz="1600">
                <a:solidFill>
                  <a:schemeClr val="dk1"/>
                </a:solidFill>
                <a:latin typeface="Calibri"/>
                <a:ea typeface="Calibri"/>
                <a:cs typeface="Calibri"/>
                <a:sym typeface="Calibri"/>
              </a:rPr>
              <a:t>‹#›</a:t>
            </a:fld>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Loddrett tittel og tekst">
    <p:spTree>
      <p:nvGrpSpPr>
        <p:cNvPr id="253" name="Shape 253"/>
        <p:cNvGrpSpPr/>
        <p:nvPr/>
      </p:nvGrpSpPr>
      <p:grpSpPr>
        <a:xfrm>
          <a:off x="0" y="0"/>
          <a:ext cx="0" cy="0"/>
          <a:chOff x="0" y="0"/>
          <a:chExt cx="0" cy="0"/>
        </a:xfrm>
      </p:grpSpPr>
      <p:sp>
        <p:nvSpPr>
          <p:cNvPr id="254" name="Shape 254"/>
          <p:cNvSpPr txBox="1"/>
          <p:nvPr>
            <p:ph type="title"/>
          </p:nvPr>
        </p:nvSpPr>
        <p:spPr>
          <a:xfrm>
            <a:off x="8839200" y="274639"/>
            <a:ext cx="2743200" cy="5851528"/>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55" name="Shape 255"/>
          <p:cNvSpPr txBox="1"/>
          <p:nvPr>
            <p:ph idx="1" type="body"/>
          </p:nvPr>
        </p:nvSpPr>
        <p:spPr>
          <a:xfrm>
            <a:off x="609600" y="274639"/>
            <a:ext cx="8026400" cy="5851528"/>
          </a:xfrm>
          <a:prstGeom prst="rect">
            <a:avLst/>
          </a:prstGeom>
          <a:noFill/>
          <a:ln>
            <a:noFill/>
          </a:ln>
        </p:spPr>
        <p:txBody>
          <a:bodyPr anchorCtr="0" anchor="t" bIns="91425" lIns="91425" rIns="91425" wrap="square" tIns="91425"/>
          <a:lstStyle>
            <a:lvl1pPr indent="-253989" lvl="0" marL="45718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56" name="Shape 256"/>
          <p:cNvSpPr txBox="1"/>
          <p:nvPr>
            <p:ph idx="12" type="sldNum"/>
          </p:nvPr>
        </p:nvSpPr>
        <p:spPr>
          <a:xfrm>
            <a:off x="8404819" y="6187073"/>
            <a:ext cx="332781" cy="338554"/>
          </a:xfrm>
          <a:prstGeom prst="rect">
            <a:avLst/>
          </a:prstGeom>
          <a:noFill/>
          <a:ln>
            <a:noFill/>
          </a:ln>
        </p:spPr>
        <p:txBody>
          <a:bodyPr anchorCtr="0" anchor="ctr" bIns="45700" lIns="45700" rIns="45700" wrap="square" tIns="45700">
            <a:noAutofit/>
          </a:bodyPr>
          <a:lstStyle/>
          <a:p>
            <a:pPr indent="0" lvl="0" marL="0" marR="0" rtl="0" algn="r">
              <a:spcBef>
                <a:spcPts val="0"/>
              </a:spcBef>
              <a:buNone/>
            </a:pPr>
            <a:fld id="{00000000-1234-1234-1234-123412341234}" type="slidenum">
              <a:rPr lang="no-NO" sz="1600">
                <a:solidFill>
                  <a:schemeClr val="dk1"/>
                </a:solidFill>
                <a:latin typeface="Calibri"/>
                <a:ea typeface="Calibri"/>
                <a:cs typeface="Calibri"/>
                <a:sym typeface="Calibri"/>
              </a:rPr>
              <a:t>‹#›</a:t>
            </a:fld>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
  <p:cSld name="Tittel og innhold">
    <p:spTree>
      <p:nvGrpSpPr>
        <p:cNvPr id="263" name="Shape 263"/>
        <p:cNvGrpSpPr/>
        <p:nvPr/>
      </p:nvGrpSpPr>
      <p:grpSpPr>
        <a:xfrm>
          <a:off x="0" y="0"/>
          <a:ext cx="0" cy="0"/>
          <a:chOff x="0" y="0"/>
          <a:chExt cx="0" cy="0"/>
        </a:xfrm>
      </p:grpSpPr>
      <p:sp>
        <p:nvSpPr>
          <p:cNvPr id="264" name="Shape 264"/>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65" name="Shape 265"/>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6" name="Shape 266"/>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67" name="Shape 267"/>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68" name="Shape 268"/>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
  <p:cSld name="Tittellysbilde">
    <p:spTree>
      <p:nvGrpSpPr>
        <p:cNvPr id="269" name="Shape 269"/>
        <p:cNvGrpSpPr/>
        <p:nvPr/>
      </p:nvGrpSpPr>
      <p:grpSpPr>
        <a:xfrm>
          <a:off x="0" y="0"/>
          <a:ext cx="0" cy="0"/>
          <a:chOff x="0" y="0"/>
          <a:chExt cx="0" cy="0"/>
        </a:xfrm>
      </p:grpSpPr>
      <p:sp>
        <p:nvSpPr>
          <p:cNvPr id="270" name="Shape 270"/>
          <p:cNvSpPr txBox="1"/>
          <p:nvPr>
            <p:ph type="ctrTitle"/>
          </p:nvPr>
        </p:nvSpPr>
        <p:spPr>
          <a:xfrm>
            <a:off x="1524000" y="1122363"/>
            <a:ext cx="9144000" cy="2387600"/>
          </a:xfrm>
          <a:prstGeom prst="rect">
            <a:avLst/>
          </a:prstGeom>
          <a:noFill/>
          <a:ln>
            <a:noFill/>
          </a:ln>
        </p:spPr>
        <p:txBody>
          <a:bodyPr anchorCtr="0" anchor="b" bIns="91425" lIns="91425" rIns="91425" wrap="square" tIns="91425"/>
          <a:lstStyle>
            <a:lvl1pPr indent="0" lvl="0" marL="0" marR="0" rtl="0" algn="ctr">
              <a:lnSpc>
                <a:spcPct val="90000"/>
              </a:lnSpc>
              <a:spcBef>
                <a:spcPts val="0"/>
              </a:spcBef>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71" name="Shape 271"/>
          <p:cNvSpPr txBox="1"/>
          <p:nvPr>
            <p:ph idx="1" type="subTitle"/>
          </p:nvPr>
        </p:nvSpPr>
        <p:spPr>
          <a:xfrm>
            <a:off x="1524000" y="3602038"/>
            <a:ext cx="9144000" cy="1655762"/>
          </a:xfrm>
          <a:prstGeom prst="rect">
            <a:avLst/>
          </a:prstGeom>
          <a:noFill/>
          <a:ln>
            <a:noFill/>
          </a:ln>
        </p:spPr>
        <p:txBody>
          <a:bodyPr anchorCtr="0" anchor="t" bIns="91425" lIns="91425" rIns="91425" wrap="square" tIns="91425"/>
          <a:lstStyle>
            <a:lvl1pPr indent="0" lvl="0" marL="0" marR="0" rtl="0" algn="ctr">
              <a:lnSpc>
                <a:spcPct val="90000"/>
              </a:lnSpc>
              <a:spcBef>
                <a:spcPts val="1000"/>
              </a:spcBef>
              <a:buClr>
                <a:schemeClr val="dk1"/>
              </a:buClr>
              <a:buSzPts val="2400"/>
              <a:buFont typeface="Arial"/>
              <a:buNone/>
              <a:defRPr b="0" i="0" sz="2400" u="none" cap="none" strike="noStrike">
                <a:solidFill>
                  <a:schemeClr val="dk1"/>
                </a:solidFill>
                <a:latin typeface="Calibri"/>
                <a:ea typeface="Calibri"/>
                <a:cs typeface="Calibri"/>
                <a:sym typeface="Calibri"/>
              </a:defRPr>
            </a:lvl1pPr>
            <a:lvl2pPr indent="0" lvl="1" marL="457200" marR="0" rtl="0" algn="ctr">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2pPr>
            <a:lvl3pPr indent="0" lvl="2" marL="914400" marR="0" rtl="0" algn="ctr">
              <a:lnSpc>
                <a:spcPct val="90000"/>
              </a:lnSpc>
              <a:spcBef>
                <a:spcPts val="500"/>
              </a:spcBef>
              <a:buClr>
                <a:schemeClr val="dk1"/>
              </a:buClr>
              <a:buSzPts val="1800"/>
              <a:buFont typeface="Arial"/>
              <a:buNone/>
              <a:defRPr b="0" i="0" sz="1800" u="none" cap="none" strike="noStrike">
                <a:solidFill>
                  <a:schemeClr val="dk1"/>
                </a:solidFill>
                <a:latin typeface="Calibri"/>
                <a:ea typeface="Calibri"/>
                <a:cs typeface="Calibri"/>
                <a:sym typeface="Calibri"/>
              </a:defRPr>
            </a:lvl3pPr>
            <a:lvl4pPr indent="0" lvl="3" marL="13716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4pPr>
            <a:lvl5pPr indent="0" lvl="4" marL="18288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5pPr>
            <a:lvl6pPr indent="0" lvl="5" marL="22860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6pPr>
            <a:lvl7pPr indent="0" lvl="6" marL="27432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7pPr>
            <a:lvl8pPr indent="0" lvl="7" marL="32004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8pPr>
            <a:lvl9pPr indent="0" lvl="8" marL="3657600" marR="0" rtl="0" algn="ctr">
              <a:lnSpc>
                <a:spcPct val="90000"/>
              </a:lnSpc>
              <a:spcBef>
                <a:spcPts val="500"/>
              </a:spcBef>
              <a:buClr>
                <a:schemeClr val="dk1"/>
              </a:buClr>
              <a:buSzPts val="1600"/>
              <a:buFont typeface="Arial"/>
              <a:buNone/>
              <a:defRPr b="0" i="0" sz="1600" u="none" cap="none" strike="noStrike">
                <a:solidFill>
                  <a:schemeClr val="dk1"/>
                </a:solidFill>
                <a:latin typeface="Calibri"/>
                <a:ea typeface="Calibri"/>
                <a:cs typeface="Calibri"/>
                <a:sym typeface="Calibri"/>
              </a:defRPr>
            </a:lvl9pPr>
          </a:lstStyle>
          <a:p/>
        </p:txBody>
      </p:sp>
      <p:sp>
        <p:nvSpPr>
          <p:cNvPr id="272" name="Shape 272"/>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73" name="Shape 273"/>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74" name="Shape 274"/>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secHead">
  <p:cSld name="Deloverskrift">
    <p:spTree>
      <p:nvGrpSpPr>
        <p:cNvPr id="275" name="Shape 275"/>
        <p:cNvGrpSpPr/>
        <p:nvPr/>
      </p:nvGrpSpPr>
      <p:grpSpPr>
        <a:xfrm>
          <a:off x="0" y="0"/>
          <a:ext cx="0" cy="0"/>
          <a:chOff x="0" y="0"/>
          <a:chExt cx="0" cy="0"/>
        </a:xfrm>
      </p:grpSpPr>
      <p:sp>
        <p:nvSpPr>
          <p:cNvPr id="276" name="Shape 276"/>
          <p:cNvSpPr txBox="1"/>
          <p:nvPr>
            <p:ph type="title"/>
          </p:nvPr>
        </p:nvSpPr>
        <p:spPr>
          <a:xfrm>
            <a:off x="831850" y="1709738"/>
            <a:ext cx="10515600" cy="2852737"/>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6000"/>
              <a:buFont typeface="Calibri"/>
              <a:buNone/>
              <a:defRPr b="0" i="0" sz="60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77" name="Shape 277"/>
          <p:cNvSpPr txBox="1"/>
          <p:nvPr>
            <p:ph idx="1" type="body"/>
          </p:nvPr>
        </p:nvSpPr>
        <p:spPr>
          <a:xfrm>
            <a:off x="831850" y="4589463"/>
            <a:ext cx="10515600" cy="1500187"/>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rgbClr val="888888"/>
              </a:buClr>
              <a:buSzPts val="2400"/>
              <a:buFont typeface="Arial"/>
              <a:buNone/>
              <a:defRPr b="0" i="0" sz="2400" u="none" cap="none" strike="noStrike">
                <a:solidFill>
                  <a:srgbClr val="888888"/>
                </a:solidFill>
                <a:latin typeface="Calibri"/>
                <a:ea typeface="Calibri"/>
                <a:cs typeface="Calibri"/>
                <a:sym typeface="Calibri"/>
              </a:defRPr>
            </a:lvl1pPr>
            <a:lvl2pPr indent="0" lvl="1" marL="457200" marR="0" rtl="0" algn="l">
              <a:lnSpc>
                <a:spcPct val="90000"/>
              </a:lnSpc>
              <a:spcBef>
                <a:spcPts val="500"/>
              </a:spcBef>
              <a:buClr>
                <a:srgbClr val="888888"/>
              </a:buClr>
              <a:buSzPts val="2000"/>
              <a:buFont typeface="Arial"/>
              <a:buNone/>
              <a:defRPr b="0" i="0" sz="2000" u="none" cap="none" strike="noStrike">
                <a:solidFill>
                  <a:srgbClr val="888888"/>
                </a:solidFill>
                <a:latin typeface="Calibri"/>
                <a:ea typeface="Calibri"/>
                <a:cs typeface="Calibri"/>
                <a:sym typeface="Calibri"/>
              </a:defRPr>
            </a:lvl2pPr>
            <a:lvl3pPr indent="0" lvl="2" marL="914400" marR="0" rtl="0" algn="l">
              <a:lnSpc>
                <a:spcPct val="90000"/>
              </a:lnSpc>
              <a:spcBef>
                <a:spcPts val="500"/>
              </a:spcBef>
              <a:buClr>
                <a:srgbClr val="888888"/>
              </a:buClr>
              <a:buSzPts val="1800"/>
              <a:buFont typeface="Arial"/>
              <a:buNone/>
              <a:defRPr b="0" i="0" sz="1800" u="none" cap="none" strike="noStrike">
                <a:solidFill>
                  <a:srgbClr val="888888"/>
                </a:solidFill>
                <a:latin typeface="Calibri"/>
                <a:ea typeface="Calibri"/>
                <a:cs typeface="Calibri"/>
                <a:sym typeface="Calibri"/>
              </a:defRPr>
            </a:lvl3pPr>
            <a:lvl4pPr indent="0" lvl="3" marL="13716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4pPr>
            <a:lvl5pPr indent="0" lvl="4" marL="18288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5pPr>
            <a:lvl6pPr indent="0" lvl="5" marL="22860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6pPr>
            <a:lvl7pPr indent="0" lvl="6" marL="27432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7pPr>
            <a:lvl8pPr indent="0" lvl="7" marL="32004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8pPr>
            <a:lvl9pPr indent="0" lvl="8" marL="3657600" marR="0" rtl="0" algn="l">
              <a:lnSpc>
                <a:spcPct val="90000"/>
              </a:lnSpc>
              <a:spcBef>
                <a:spcPts val="500"/>
              </a:spcBef>
              <a:buClr>
                <a:srgbClr val="888888"/>
              </a:buClr>
              <a:buSzPts val="1600"/>
              <a:buFont typeface="Arial"/>
              <a:buNone/>
              <a:defRPr b="0" i="0" sz="1600" u="none" cap="none" strike="noStrike">
                <a:solidFill>
                  <a:srgbClr val="888888"/>
                </a:solidFill>
                <a:latin typeface="Calibri"/>
                <a:ea typeface="Calibri"/>
                <a:cs typeface="Calibri"/>
                <a:sym typeface="Calibri"/>
              </a:defRPr>
            </a:lvl9pPr>
          </a:lstStyle>
          <a:p/>
        </p:txBody>
      </p:sp>
      <p:sp>
        <p:nvSpPr>
          <p:cNvPr id="278" name="Shape 278"/>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79" name="Shape 279"/>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80" name="Shape 280"/>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o innholdsdeler">
    <p:spTree>
      <p:nvGrpSpPr>
        <p:cNvPr id="281" name="Shape 281"/>
        <p:cNvGrpSpPr/>
        <p:nvPr/>
      </p:nvGrpSpPr>
      <p:grpSpPr>
        <a:xfrm>
          <a:off x="0" y="0"/>
          <a:ext cx="0" cy="0"/>
          <a:chOff x="0" y="0"/>
          <a:chExt cx="0" cy="0"/>
        </a:xfrm>
      </p:grpSpPr>
      <p:sp>
        <p:nvSpPr>
          <p:cNvPr id="282" name="Shape 282"/>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83" name="Shape 283"/>
          <p:cNvSpPr txBox="1"/>
          <p:nvPr>
            <p:ph idx="1" type="body"/>
          </p:nvPr>
        </p:nvSpPr>
        <p:spPr>
          <a:xfrm>
            <a:off x="838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4" name="Shape 284"/>
          <p:cNvSpPr txBox="1"/>
          <p:nvPr>
            <p:ph idx="2" type="body"/>
          </p:nvPr>
        </p:nvSpPr>
        <p:spPr>
          <a:xfrm>
            <a:off x="6172200" y="1825625"/>
            <a:ext cx="5181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85" name="Shape 285"/>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86" name="Shape 286"/>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87" name="Shape 287"/>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Sammenligning">
    <p:spTree>
      <p:nvGrpSpPr>
        <p:cNvPr id="288" name="Shape 288"/>
        <p:cNvGrpSpPr/>
        <p:nvPr/>
      </p:nvGrpSpPr>
      <p:grpSpPr>
        <a:xfrm>
          <a:off x="0" y="0"/>
          <a:ext cx="0" cy="0"/>
          <a:chOff x="0" y="0"/>
          <a:chExt cx="0" cy="0"/>
        </a:xfrm>
      </p:grpSpPr>
      <p:sp>
        <p:nvSpPr>
          <p:cNvPr id="289" name="Shape 289"/>
          <p:cNvSpPr txBox="1"/>
          <p:nvPr>
            <p:ph type="title"/>
          </p:nvPr>
        </p:nvSpPr>
        <p:spPr>
          <a:xfrm>
            <a:off x="839788"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90" name="Shape 290"/>
          <p:cNvSpPr txBox="1"/>
          <p:nvPr>
            <p:ph idx="1" type="body"/>
          </p:nvPr>
        </p:nvSpPr>
        <p:spPr>
          <a:xfrm>
            <a:off x="839788" y="1681163"/>
            <a:ext cx="5157787"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91" name="Shape 291"/>
          <p:cNvSpPr txBox="1"/>
          <p:nvPr>
            <p:ph idx="2" type="body"/>
          </p:nvPr>
        </p:nvSpPr>
        <p:spPr>
          <a:xfrm>
            <a:off x="839788" y="2505075"/>
            <a:ext cx="5157787"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2" name="Shape 292"/>
          <p:cNvSpPr txBox="1"/>
          <p:nvPr>
            <p:ph idx="3" type="body"/>
          </p:nvPr>
        </p:nvSpPr>
        <p:spPr>
          <a:xfrm>
            <a:off x="6172200" y="1681163"/>
            <a:ext cx="5183188" cy="823912"/>
          </a:xfrm>
          <a:prstGeom prst="rect">
            <a:avLst/>
          </a:prstGeom>
          <a:noFill/>
          <a:ln>
            <a:noFill/>
          </a:ln>
        </p:spPr>
        <p:txBody>
          <a:bodyPr anchorCtr="0" anchor="b" bIns="91425" lIns="91425" rIns="91425" wrap="square" tIns="91425"/>
          <a:lstStyle>
            <a:lvl1pPr indent="0" lvl="0" marL="0" marR="0" rtl="0" algn="l">
              <a:lnSpc>
                <a:spcPct val="90000"/>
              </a:lnSpc>
              <a:spcBef>
                <a:spcPts val="1000"/>
              </a:spcBef>
              <a:buClr>
                <a:schemeClr val="dk1"/>
              </a:buClr>
              <a:buSzPts val="2400"/>
              <a:buFont typeface="Arial"/>
              <a:buNone/>
              <a:defRPr b="1" i="0" sz="24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000"/>
              <a:buFont typeface="Arial"/>
              <a:buNone/>
              <a:defRPr b="1" i="0" sz="20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800"/>
              <a:buFont typeface="Arial"/>
              <a:buNone/>
              <a:defRPr b="1" i="0" sz="18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293" name="Shape 293"/>
          <p:cNvSpPr txBox="1"/>
          <p:nvPr>
            <p:ph idx="4" type="body"/>
          </p:nvPr>
        </p:nvSpPr>
        <p:spPr>
          <a:xfrm>
            <a:off x="6172200" y="2505075"/>
            <a:ext cx="5183188" cy="368458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94" name="Shape 294"/>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95" name="Shape 295"/>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96" name="Shape 296"/>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Bare tittel">
    <p:spTree>
      <p:nvGrpSpPr>
        <p:cNvPr id="297" name="Shape 297"/>
        <p:cNvGrpSpPr/>
        <p:nvPr/>
      </p:nvGrpSpPr>
      <p:grpSpPr>
        <a:xfrm>
          <a:off x="0" y="0"/>
          <a:ext cx="0" cy="0"/>
          <a:chOff x="0" y="0"/>
          <a:chExt cx="0" cy="0"/>
        </a:xfrm>
      </p:grpSpPr>
      <p:sp>
        <p:nvSpPr>
          <p:cNvPr id="298" name="Shape 298"/>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99" name="Shape 29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00" name="Shape 30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01" name="Shape 30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Obj">
  <p:cSld name="To innholdsdeler">
    <p:spTree>
      <p:nvGrpSpPr>
        <p:cNvPr id="24" name="Shape 24"/>
        <p:cNvGrpSpPr/>
        <p:nvPr/>
      </p:nvGrpSpPr>
      <p:grpSpPr>
        <a:xfrm>
          <a:off x="0" y="0"/>
          <a:ext cx="0" cy="0"/>
          <a:chOff x="0" y="0"/>
          <a:chExt cx="0" cy="0"/>
        </a:xfrm>
      </p:grpSpPr>
      <p:sp>
        <p:nvSpPr>
          <p:cNvPr id="25" name="Shape 25"/>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6" name="Shape 26"/>
          <p:cNvSpPr txBox="1"/>
          <p:nvPr>
            <p:ph idx="1" type="body"/>
          </p:nvPr>
        </p:nvSpPr>
        <p:spPr>
          <a:xfrm>
            <a:off x="609600" y="1600201"/>
            <a:ext cx="5384800" cy="4525963"/>
          </a:xfrm>
          <a:prstGeom prst="rect">
            <a:avLst/>
          </a:prstGeom>
          <a:noFill/>
          <a:ln>
            <a:noFill/>
          </a:ln>
        </p:spPr>
        <p:txBody>
          <a:bodyPr anchorCtr="0" anchor="t" bIns="91425" lIns="91425" rIns="91425" wrap="square" tIns="91425"/>
          <a:lstStyle>
            <a:lvl1pPr indent="-165100" lvl="0" marL="342900" marR="0" rtl="0" algn="l">
              <a:spcBef>
                <a:spcPts val="560"/>
              </a:spcBef>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133350" lvl="1" marL="74295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01600" lvl="2" marL="114300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7" name="Shape 27"/>
          <p:cNvSpPr txBox="1"/>
          <p:nvPr>
            <p:ph idx="2" type="body"/>
          </p:nvPr>
        </p:nvSpPr>
        <p:spPr>
          <a:xfrm>
            <a:off x="6197600" y="1600201"/>
            <a:ext cx="5384800" cy="4525963"/>
          </a:xfrm>
          <a:prstGeom prst="rect">
            <a:avLst/>
          </a:prstGeom>
          <a:noFill/>
          <a:ln>
            <a:noFill/>
          </a:ln>
        </p:spPr>
        <p:txBody>
          <a:bodyPr anchorCtr="0" anchor="t" bIns="91425" lIns="91425" rIns="91425" wrap="square" tIns="91425"/>
          <a:lstStyle>
            <a:lvl1pPr indent="-165100" lvl="0" marL="342900" marR="0" rtl="0" algn="l">
              <a:spcBef>
                <a:spcPts val="560"/>
              </a:spcBef>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133350" lvl="1" marL="74295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101600" lvl="2" marL="114300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114300" lvl="3" marL="16002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114300" lvl="4" marL="20574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114300" lvl="5" marL="25146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spcBef>
                <a:spcPts val="36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blank">
  <p:cSld name="Tomt">
    <p:spTree>
      <p:nvGrpSpPr>
        <p:cNvPr id="302" name="Shape 302"/>
        <p:cNvGrpSpPr/>
        <p:nvPr/>
      </p:nvGrpSpPr>
      <p:grpSpPr>
        <a:xfrm>
          <a:off x="0" y="0"/>
          <a:ext cx="0" cy="0"/>
          <a:chOff x="0" y="0"/>
          <a:chExt cx="0" cy="0"/>
        </a:xfrm>
      </p:grpSpPr>
      <p:sp>
        <p:nvSpPr>
          <p:cNvPr id="303" name="Shape 30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04" name="Shape 30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05" name="Shape 30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Innhold med tekst">
    <p:spTree>
      <p:nvGrpSpPr>
        <p:cNvPr id="306" name="Shape 306"/>
        <p:cNvGrpSpPr/>
        <p:nvPr/>
      </p:nvGrpSpPr>
      <p:grpSpPr>
        <a:xfrm>
          <a:off x="0" y="0"/>
          <a:ext cx="0" cy="0"/>
          <a:chOff x="0" y="0"/>
          <a:chExt cx="0" cy="0"/>
        </a:xfrm>
      </p:grpSpPr>
      <p:sp>
        <p:nvSpPr>
          <p:cNvPr id="307" name="Shape 307"/>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08" name="Shape 308"/>
          <p:cNvSpPr txBox="1"/>
          <p:nvPr>
            <p:ph idx="1" type="body"/>
          </p:nvPr>
        </p:nvSpPr>
        <p:spPr>
          <a:xfrm>
            <a:off x="5183188" y="987425"/>
            <a:ext cx="6172200" cy="4873625"/>
          </a:xfrm>
          <a:prstGeom prst="rect">
            <a:avLst/>
          </a:prstGeom>
          <a:noFill/>
          <a:ln>
            <a:noFill/>
          </a:ln>
        </p:spPr>
        <p:txBody>
          <a:bodyPr anchorCtr="0" anchor="t" bIns="91425" lIns="91425" rIns="91425" wrap="square" tIns="91425"/>
          <a:lstStyle>
            <a:lvl1pPr indent="-25400" lvl="0" marL="228600" marR="0" rtl="0" algn="l">
              <a:lnSpc>
                <a:spcPct val="90000"/>
              </a:lnSpc>
              <a:spcBef>
                <a:spcPts val="1000"/>
              </a:spcBef>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50800" lvl="1" marL="685800" marR="0" rtl="0" algn="l">
              <a:lnSpc>
                <a:spcPct val="90000"/>
              </a:lnSpc>
              <a:spcBef>
                <a:spcPts val="5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09" name="Shape 309"/>
          <p:cNvSpPr txBox="1"/>
          <p:nvPr>
            <p:ph idx="2"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10" name="Shape 31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11" name="Shape 31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12" name="Shape 31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Bilde med tekst">
    <p:spTree>
      <p:nvGrpSpPr>
        <p:cNvPr id="313" name="Shape 313"/>
        <p:cNvGrpSpPr/>
        <p:nvPr/>
      </p:nvGrpSpPr>
      <p:grpSpPr>
        <a:xfrm>
          <a:off x="0" y="0"/>
          <a:ext cx="0" cy="0"/>
          <a:chOff x="0" y="0"/>
          <a:chExt cx="0" cy="0"/>
        </a:xfrm>
      </p:grpSpPr>
      <p:sp>
        <p:nvSpPr>
          <p:cNvPr id="314" name="Shape 314"/>
          <p:cNvSpPr txBox="1"/>
          <p:nvPr>
            <p:ph type="title"/>
          </p:nvPr>
        </p:nvSpPr>
        <p:spPr>
          <a:xfrm>
            <a:off x="839788" y="457200"/>
            <a:ext cx="3932237" cy="1600200"/>
          </a:xfrm>
          <a:prstGeom prst="rect">
            <a:avLst/>
          </a:prstGeom>
          <a:noFill/>
          <a:ln>
            <a:noFill/>
          </a:ln>
        </p:spPr>
        <p:txBody>
          <a:bodyPr anchorCtr="0" anchor="b" bIns="91425" lIns="91425" rIns="91425" wrap="square" tIns="91425"/>
          <a:lstStyle>
            <a:lvl1pPr indent="0" lvl="0" marL="0" marR="0" rtl="0" algn="l">
              <a:lnSpc>
                <a:spcPct val="90000"/>
              </a:lnSpc>
              <a:spcBef>
                <a:spcPts val="0"/>
              </a:spcBef>
              <a:buClr>
                <a:schemeClr val="dk1"/>
              </a:buClr>
              <a:buSzPts val="3200"/>
              <a:buFont typeface="Calibri"/>
              <a:buNone/>
              <a:defRPr b="0" i="0" sz="32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15" name="Shape 315"/>
          <p:cNvSpPr/>
          <p:nvPr>
            <p:ph idx="2" type="pic"/>
          </p:nvPr>
        </p:nvSpPr>
        <p:spPr>
          <a:xfrm>
            <a:off x="5183188" y="987425"/>
            <a:ext cx="6172200" cy="4873625"/>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3200"/>
              <a:buFont typeface="Arial"/>
              <a:buNone/>
              <a:defRPr b="0" i="0" sz="32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2800"/>
              <a:buFont typeface="Arial"/>
              <a:buNone/>
              <a:defRPr b="0" i="0" sz="28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2400"/>
              <a:buFont typeface="Arial"/>
              <a:buNone/>
              <a:defRPr b="0" i="0" sz="24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316" name="Shape 316"/>
          <p:cNvSpPr txBox="1"/>
          <p:nvPr>
            <p:ph idx="1" type="body"/>
          </p:nvPr>
        </p:nvSpPr>
        <p:spPr>
          <a:xfrm>
            <a:off x="839788" y="2057400"/>
            <a:ext cx="3932237" cy="3811588"/>
          </a:xfrm>
          <a:prstGeom prst="rect">
            <a:avLst/>
          </a:prstGeom>
          <a:noFill/>
          <a:ln>
            <a:noFill/>
          </a:ln>
        </p:spPr>
        <p:txBody>
          <a:bodyPr anchorCtr="0" anchor="t" bIns="91425" lIns="91425" rIns="91425" wrap="square" tIns="91425"/>
          <a:lstStyle>
            <a:lvl1pPr indent="0" lvl="0" marL="0" marR="0" rtl="0" algn="l">
              <a:lnSpc>
                <a:spcPct val="90000"/>
              </a:lnSpc>
              <a:spcBef>
                <a:spcPts val="1000"/>
              </a:spcBef>
              <a:buClr>
                <a:schemeClr val="dk1"/>
              </a:buClr>
              <a:buSzPts val="1600"/>
              <a:buFont typeface="Arial"/>
              <a:buNone/>
              <a:defRPr b="0" i="0" sz="1600" u="none" cap="none" strike="noStrike">
                <a:solidFill>
                  <a:schemeClr val="dk1"/>
                </a:solidFill>
                <a:latin typeface="Calibri"/>
                <a:ea typeface="Calibri"/>
                <a:cs typeface="Calibri"/>
                <a:sym typeface="Calibri"/>
              </a:defRPr>
            </a:lvl1pPr>
            <a:lvl2pPr indent="0" lvl="1" marL="457200" marR="0" rtl="0" algn="l">
              <a:lnSpc>
                <a:spcPct val="90000"/>
              </a:lnSpc>
              <a:spcBef>
                <a:spcPts val="500"/>
              </a:spcBef>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0" lvl="2" marL="914400" marR="0" rtl="0" algn="l">
              <a:lnSpc>
                <a:spcPct val="90000"/>
              </a:lnSpc>
              <a:spcBef>
                <a:spcPts val="500"/>
              </a:spcBef>
              <a:buClr>
                <a:schemeClr val="dk1"/>
              </a:buClr>
              <a:buSzPts val="1200"/>
              <a:buFont typeface="Arial"/>
              <a:buNone/>
              <a:defRPr b="0" i="0" sz="1200" u="none" cap="none" strike="noStrike">
                <a:solidFill>
                  <a:schemeClr val="dk1"/>
                </a:solidFill>
                <a:latin typeface="Calibri"/>
                <a:ea typeface="Calibri"/>
                <a:cs typeface="Calibri"/>
                <a:sym typeface="Calibri"/>
              </a:defRPr>
            </a:lvl3pPr>
            <a:lvl4pPr indent="0" lvl="3" marL="1371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4pPr>
            <a:lvl5pPr indent="0" lvl="4" marL="18288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5pPr>
            <a:lvl6pPr indent="0" lvl="5" marL="22860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6pPr>
            <a:lvl7pPr indent="0" lvl="6" marL="27432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7pPr>
            <a:lvl8pPr indent="0" lvl="7" marL="32004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8pPr>
            <a:lvl9pPr indent="0" lvl="8" marL="3657600" marR="0" rtl="0" algn="l">
              <a:lnSpc>
                <a:spcPct val="90000"/>
              </a:lnSpc>
              <a:spcBef>
                <a:spcPts val="500"/>
              </a:spcBef>
              <a:buClr>
                <a:schemeClr val="dk1"/>
              </a:buClr>
              <a:buSzPts val="1000"/>
              <a:buFont typeface="Arial"/>
              <a:buNone/>
              <a:defRPr b="0" i="0" sz="1000" u="none" cap="none" strike="noStrike">
                <a:solidFill>
                  <a:schemeClr val="dk1"/>
                </a:solidFill>
                <a:latin typeface="Calibri"/>
                <a:ea typeface="Calibri"/>
                <a:cs typeface="Calibri"/>
                <a:sym typeface="Calibri"/>
              </a:defRPr>
            </a:lvl9pPr>
          </a:lstStyle>
          <a:p/>
        </p:txBody>
      </p:sp>
      <p:sp>
        <p:nvSpPr>
          <p:cNvPr id="317" name="Shape 317"/>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18" name="Shape 318"/>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19" name="Shape 319"/>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x">
  <p:cSld name="Loddrett tekst">
    <p:spTree>
      <p:nvGrpSpPr>
        <p:cNvPr id="320" name="Shape 320"/>
        <p:cNvGrpSpPr/>
        <p:nvPr/>
      </p:nvGrpSpPr>
      <p:grpSpPr>
        <a:xfrm>
          <a:off x="0" y="0"/>
          <a:ext cx="0" cy="0"/>
          <a:chOff x="0" y="0"/>
          <a:chExt cx="0" cy="0"/>
        </a:xfrm>
      </p:grpSpPr>
      <p:sp>
        <p:nvSpPr>
          <p:cNvPr id="321" name="Shape 321"/>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22" name="Shape 322"/>
          <p:cNvSpPr txBox="1"/>
          <p:nvPr>
            <p:ph idx="1" type="body"/>
          </p:nvPr>
        </p:nvSpPr>
        <p:spPr>
          <a:xfrm rot="5400000">
            <a:off x="3920331" y="-1256506"/>
            <a:ext cx="4351338" cy="105156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3" name="Shape 323"/>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24" name="Shape 324"/>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25" name="Shape 325"/>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vertTitleAndTx">
  <p:cSld name="Loddrett tittel og tekst">
    <p:spTree>
      <p:nvGrpSpPr>
        <p:cNvPr id="326" name="Shape 326"/>
        <p:cNvGrpSpPr/>
        <p:nvPr/>
      </p:nvGrpSpPr>
      <p:grpSpPr>
        <a:xfrm>
          <a:off x="0" y="0"/>
          <a:ext cx="0" cy="0"/>
          <a:chOff x="0" y="0"/>
          <a:chExt cx="0" cy="0"/>
        </a:xfrm>
      </p:grpSpPr>
      <p:sp>
        <p:nvSpPr>
          <p:cNvPr id="327" name="Shape 327"/>
          <p:cNvSpPr txBox="1"/>
          <p:nvPr>
            <p:ph type="title"/>
          </p:nvPr>
        </p:nvSpPr>
        <p:spPr>
          <a:xfrm rot="5400000">
            <a:off x="7133431" y="1956594"/>
            <a:ext cx="5811838" cy="2628900"/>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28" name="Shape 328"/>
          <p:cNvSpPr txBox="1"/>
          <p:nvPr>
            <p:ph idx="1" type="body"/>
          </p:nvPr>
        </p:nvSpPr>
        <p:spPr>
          <a:xfrm rot="5400000">
            <a:off x="1799431" y="-596106"/>
            <a:ext cx="5811838" cy="7734300"/>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329" name="Shape 329"/>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30" name="Shape 330"/>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331" name="Shape 331"/>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woTxTwoObj">
  <p:cSld name="Sammenligning">
    <p:spTree>
      <p:nvGrpSpPr>
        <p:cNvPr id="28" name="Shape 28"/>
        <p:cNvGrpSpPr/>
        <p:nvPr/>
      </p:nvGrpSpPr>
      <p:grpSpPr>
        <a:xfrm>
          <a:off x="0" y="0"/>
          <a:ext cx="0" cy="0"/>
          <a:chOff x="0" y="0"/>
          <a:chExt cx="0" cy="0"/>
        </a:xfrm>
      </p:grpSpPr>
      <p:sp>
        <p:nvSpPr>
          <p:cNvPr id="29" name="Shape 29"/>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0" name="Shape 30"/>
          <p:cNvSpPr txBox="1"/>
          <p:nvPr>
            <p:ph idx="1" type="body"/>
          </p:nvPr>
        </p:nvSpPr>
        <p:spPr>
          <a:xfrm>
            <a:off x="609600" y="1535113"/>
            <a:ext cx="5386917" cy="639762"/>
          </a:xfrm>
          <a:prstGeom prst="rect">
            <a:avLst/>
          </a:prstGeom>
          <a:noFill/>
          <a:ln>
            <a:noFill/>
          </a:ln>
        </p:spPr>
        <p:txBody>
          <a:bodyPr anchorCtr="0" anchor="b" bIns="91425" lIns="91425" rIns="91425" wrap="square" tIns="91425"/>
          <a:lstStyle>
            <a:lvl1pPr indent="0" lvl="0" marL="0" marR="0" rtl="0" algn="l">
              <a:spcBef>
                <a:spcPts val="480"/>
              </a:spcBef>
              <a:buClr>
                <a:schemeClr val="dk1"/>
              </a:buClr>
              <a:buSzPts val="2400"/>
              <a:buFont typeface="Arial"/>
              <a:buNone/>
              <a:defRPr b="1" i="0" sz="2400" u="none" cap="none" strike="noStrike">
                <a:solidFill>
                  <a:schemeClr val="dk1"/>
                </a:solidFill>
                <a:latin typeface="Arial"/>
                <a:ea typeface="Arial"/>
                <a:cs typeface="Arial"/>
                <a:sym typeface="Arial"/>
              </a:defRPr>
            </a:lvl1pPr>
            <a:lvl2pPr indent="0" lvl="1" marL="457200" marR="0" rtl="0" algn="l">
              <a:spcBef>
                <a:spcPts val="400"/>
              </a:spcBef>
              <a:buClr>
                <a:schemeClr val="dk1"/>
              </a:buClr>
              <a:buSzPts val="2000"/>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buClr>
                <a:schemeClr val="dk1"/>
              </a:buClr>
              <a:buSzPts val="1800"/>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buClr>
                <a:schemeClr val="dk1"/>
              </a:buClr>
              <a:buSzPts val="1600"/>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buClr>
                <a:schemeClr val="dk1"/>
              </a:buClr>
              <a:buSzPts val="1600"/>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1" name="Shape 31"/>
          <p:cNvSpPr txBox="1"/>
          <p:nvPr>
            <p:ph idx="2" type="body"/>
          </p:nvPr>
        </p:nvSpPr>
        <p:spPr>
          <a:xfrm>
            <a:off x="609600" y="2174875"/>
            <a:ext cx="5386917" cy="3951288"/>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
        <p:nvSpPr>
          <p:cNvPr id="32" name="Shape 32"/>
          <p:cNvSpPr txBox="1"/>
          <p:nvPr>
            <p:ph idx="3" type="body"/>
          </p:nvPr>
        </p:nvSpPr>
        <p:spPr>
          <a:xfrm>
            <a:off x="6193368" y="1535113"/>
            <a:ext cx="5389033" cy="639762"/>
          </a:xfrm>
          <a:prstGeom prst="rect">
            <a:avLst/>
          </a:prstGeom>
          <a:noFill/>
          <a:ln>
            <a:noFill/>
          </a:ln>
        </p:spPr>
        <p:txBody>
          <a:bodyPr anchorCtr="0" anchor="b" bIns="91425" lIns="91425" rIns="91425" wrap="square" tIns="91425"/>
          <a:lstStyle>
            <a:lvl1pPr indent="0" lvl="0" marL="0" marR="0" rtl="0" algn="l">
              <a:spcBef>
                <a:spcPts val="480"/>
              </a:spcBef>
              <a:buClr>
                <a:schemeClr val="dk1"/>
              </a:buClr>
              <a:buSzPts val="2400"/>
              <a:buFont typeface="Arial"/>
              <a:buNone/>
              <a:defRPr b="1" i="0" sz="2400" u="none" cap="none" strike="noStrike">
                <a:solidFill>
                  <a:schemeClr val="dk1"/>
                </a:solidFill>
                <a:latin typeface="Arial"/>
                <a:ea typeface="Arial"/>
                <a:cs typeface="Arial"/>
                <a:sym typeface="Arial"/>
              </a:defRPr>
            </a:lvl1pPr>
            <a:lvl2pPr indent="0" lvl="1" marL="457200" marR="0" rtl="0" algn="l">
              <a:spcBef>
                <a:spcPts val="400"/>
              </a:spcBef>
              <a:buClr>
                <a:schemeClr val="dk1"/>
              </a:buClr>
              <a:buSzPts val="2000"/>
              <a:buFont typeface="Arial"/>
              <a:buNone/>
              <a:defRPr b="1" i="0" sz="2000" u="none" cap="none" strike="noStrike">
                <a:solidFill>
                  <a:schemeClr val="dk1"/>
                </a:solidFill>
                <a:latin typeface="Arial"/>
                <a:ea typeface="Arial"/>
                <a:cs typeface="Arial"/>
                <a:sym typeface="Arial"/>
              </a:defRPr>
            </a:lvl2pPr>
            <a:lvl3pPr indent="0" lvl="2" marL="914400" marR="0" rtl="0" algn="l">
              <a:spcBef>
                <a:spcPts val="360"/>
              </a:spcBef>
              <a:buClr>
                <a:schemeClr val="dk1"/>
              </a:buClr>
              <a:buSzPts val="1800"/>
              <a:buFont typeface="Arial"/>
              <a:buNone/>
              <a:defRPr b="1" i="0" sz="1800" u="none" cap="none" strike="noStrike">
                <a:solidFill>
                  <a:schemeClr val="dk1"/>
                </a:solidFill>
                <a:latin typeface="Arial"/>
                <a:ea typeface="Arial"/>
                <a:cs typeface="Arial"/>
                <a:sym typeface="Arial"/>
              </a:defRPr>
            </a:lvl3pPr>
            <a:lvl4pPr indent="0" lvl="3" marL="1371600" marR="0" rtl="0" algn="l">
              <a:spcBef>
                <a:spcPts val="320"/>
              </a:spcBef>
              <a:buClr>
                <a:schemeClr val="dk1"/>
              </a:buClr>
              <a:buSzPts val="1600"/>
              <a:buFont typeface="Arial"/>
              <a:buNone/>
              <a:defRPr b="1" i="0" sz="1600" u="none" cap="none" strike="noStrike">
                <a:solidFill>
                  <a:schemeClr val="dk1"/>
                </a:solidFill>
                <a:latin typeface="Arial"/>
                <a:ea typeface="Arial"/>
                <a:cs typeface="Arial"/>
                <a:sym typeface="Arial"/>
              </a:defRPr>
            </a:lvl4pPr>
            <a:lvl5pPr indent="0" lvl="4" marL="1828800" marR="0" rtl="0" algn="l">
              <a:spcBef>
                <a:spcPts val="320"/>
              </a:spcBef>
              <a:buClr>
                <a:schemeClr val="dk1"/>
              </a:buClr>
              <a:buSzPts val="1600"/>
              <a:buFont typeface="Arial"/>
              <a:buNone/>
              <a:defRPr b="1" i="0" sz="1600" u="none" cap="none" strike="noStrike">
                <a:solidFill>
                  <a:schemeClr val="dk1"/>
                </a:solidFill>
                <a:latin typeface="Arial"/>
                <a:ea typeface="Arial"/>
                <a:cs typeface="Arial"/>
                <a:sym typeface="Arial"/>
              </a:defRPr>
            </a:lvl5pPr>
            <a:lvl6pPr indent="0" lvl="5" marL="22860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6pPr>
            <a:lvl7pPr indent="0" lvl="6" marL="27432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7pPr>
            <a:lvl8pPr indent="0" lvl="7" marL="32004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8pPr>
            <a:lvl9pPr indent="0" lvl="8" marL="3657600" marR="0" rtl="0" algn="l">
              <a:spcBef>
                <a:spcPts val="320"/>
              </a:spcBef>
              <a:buClr>
                <a:schemeClr val="dk1"/>
              </a:buClr>
              <a:buSzPts val="1600"/>
              <a:buFont typeface="Arial"/>
              <a:buNone/>
              <a:defRPr b="1" i="0" sz="1600" u="none" cap="none" strike="noStrike">
                <a:solidFill>
                  <a:schemeClr val="dk1"/>
                </a:solidFill>
                <a:latin typeface="Calibri"/>
                <a:ea typeface="Calibri"/>
                <a:cs typeface="Calibri"/>
                <a:sym typeface="Calibri"/>
              </a:defRPr>
            </a:lvl9pPr>
          </a:lstStyle>
          <a:p/>
        </p:txBody>
      </p:sp>
      <p:sp>
        <p:nvSpPr>
          <p:cNvPr id="33" name="Shape 33"/>
          <p:cNvSpPr txBox="1"/>
          <p:nvPr>
            <p:ph idx="4" type="body"/>
          </p:nvPr>
        </p:nvSpPr>
        <p:spPr>
          <a:xfrm>
            <a:off x="6193368" y="2174875"/>
            <a:ext cx="5389033" cy="3951288"/>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27000" lvl="4" marL="20574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5pPr>
            <a:lvl6pPr indent="-127000" lvl="5" marL="25146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6pPr>
            <a:lvl7pPr indent="-127000" lvl="6" marL="29718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7pPr>
            <a:lvl8pPr indent="-127000" lvl="7" marL="34290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8pPr>
            <a:lvl9pPr indent="-127000" lvl="8" marL="3886200" marR="0" rtl="0" algn="l">
              <a:spcBef>
                <a:spcPts val="320"/>
              </a:spcBef>
              <a:buClr>
                <a:schemeClr val="dk1"/>
              </a:buClr>
              <a:buSzPts val="1600"/>
              <a:buFont typeface="Arial"/>
              <a:buChar char="•"/>
              <a:defRPr b="0" i="0" sz="16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titleOnly">
  <p:cSld name="Bare tittel">
    <p:spTree>
      <p:nvGrpSpPr>
        <p:cNvPr id="34" name="Shape 34"/>
        <p:cNvGrpSpPr/>
        <p:nvPr/>
      </p:nvGrpSpPr>
      <p:grpSpPr>
        <a:xfrm>
          <a:off x="0" y="0"/>
          <a:ext cx="0" cy="0"/>
          <a:chOff x="0" y="0"/>
          <a:chExt cx="0" cy="0"/>
        </a:xfrm>
      </p:grpSpPr>
      <p:sp>
        <p:nvSpPr>
          <p:cNvPr id="35" name="Shape 35"/>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objTx">
  <p:cSld name="Innhold med tekst">
    <p:spTree>
      <p:nvGrpSpPr>
        <p:cNvPr id="36" name="Shape 36"/>
        <p:cNvGrpSpPr/>
        <p:nvPr/>
      </p:nvGrpSpPr>
      <p:grpSpPr>
        <a:xfrm>
          <a:off x="0" y="0"/>
          <a:ext cx="0" cy="0"/>
          <a:chOff x="0" y="0"/>
          <a:chExt cx="0" cy="0"/>
        </a:xfrm>
      </p:grpSpPr>
      <p:sp>
        <p:nvSpPr>
          <p:cNvPr id="37" name="Shape 37"/>
          <p:cNvSpPr txBox="1"/>
          <p:nvPr>
            <p:ph type="title"/>
          </p:nvPr>
        </p:nvSpPr>
        <p:spPr>
          <a:xfrm>
            <a:off x="609601" y="273050"/>
            <a:ext cx="4011084" cy="1162050"/>
          </a:xfrm>
          <a:prstGeom prst="rect">
            <a:avLst/>
          </a:prstGeom>
          <a:noFill/>
          <a:ln>
            <a:noFill/>
          </a:ln>
        </p:spPr>
        <p:txBody>
          <a:bodyPr anchorCtr="0" anchor="b" bIns="91425" lIns="91425" rIns="91425" wrap="square" tIns="91425"/>
          <a:lstStyle>
            <a:lvl1pPr indent="0" lvl="0" marL="0" marR="0" rtl="0" algn="l">
              <a:spcBef>
                <a:spcPts val="0"/>
              </a:spcBef>
              <a:buClr>
                <a:schemeClr val="dk1"/>
              </a:buClr>
              <a:buSzPts val="2000"/>
              <a:buFont typeface="Arial"/>
              <a:buNone/>
              <a:defRPr b="1" i="0" sz="20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38" name="Shape 38"/>
          <p:cNvSpPr txBox="1"/>
          <p:nvPr>
            <p:ph idx="1" type="body"/>
          </p:nvPr>
        </p:nvSpPr>
        <p:spPr>
          <a:xfrm>
            <a:off x="4766733" y="273051"/>
            <a:ext cx="6815667" cy="5853113"/>
          </a:xfrm>
          <a:prstGeom prst="rect">
            <a:avLst/>
          </a:prstGeom>
          <a:noFill/>
          <a:ln>
            <a:noFill/>
          </a:ln>
        </p:spPr>
        <p:txBody>
          <a:bodyPr anchorCtr="0" anchor="t" bIns="91425" lIns="91425" rIns="91425" wrap="square" tIns="91425"/>
          <a:lstStyle>
            <a:lvl1pPr indent="-139700" lvl="0" marL="342900" marR="0" rtl="0" algn="l">
              <a:spcBef>
                <a:spcPts val="640"/>
              </a:spcBef>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107950" lvl="1" marL="742950" marR="0" rtl="0" algn="l">
              <a:spcBef>
                <a:spcPts val="560"/>
              </a:spcBef>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76200" lvl="2" marL="11430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101600" lvl="3" marL="160020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101600" lvl="4" marL="205740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39" name="Shape 39"/>
          <p:cNvSpPr txBox="1"/>
          <p:nvPr>
            <p:ph idx="2" type="body"/>
          </p:nvPr>
        </p:nvSpPr>
        <p:spPr>
          <a:xfrm>
            <a:off x="609601" y="1435101"/>
            <a:ext cx="4011084" cy="4691063"/>
          </a:xfrm>
          <a:prstGeom prst="rect">
            <a:avLst/>
          </a:prstGeom>
          <a:noFill/>
          <a:ln>
            <a:noFill/>
          </a:ln>
        </p:spPr>
        <p:txBody>
          <a:bodyPr anchorCtr="0" anchor="t" bIns="91425" lIns="91425" rIns="91425" wrap="square" tIns="91425"/>
          <a:lstStyle>
            <a:lvl1pPr indent="0" lvl="0" marL="0" marR="0" rtl="0" algn="l">
              <a:spcBef>
                <a:spcPts val="280"/>
              </a:spcBef>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457200" marR="0" rtl="0" algn="l">
              <a:spcBef>
                <a:spcPts val="240"/>
              </a:spcBef>
              <a:buClr>
                <a:schemeClr val="dk1"/>
              </a:buClr>
              <a:buSzPts val="1200"/>
              <a:buFont typeface="Arial"/>
              <a:buNone/>
              <a:defRPr b="0" i="0" sz="1200" u="none" cap="none" strike="noStrike">
                <a:solidFill>
                  <a:schemeClr val="dk1"/>
                </a:solidFill>
                <a:latin typeface="Arial"/>
                <a:ea typeface="Arial"/>
                <a:cs typeface="Arial"/>
                <a:sym typeface="Arial"/>
              </a:defRPr>
            </a:lvl2pPr>
            <a:lvl3pPr indent="0" lvl="2" marL="914400" marR="0" rtl="0" algn="l">
              <a:spcBef>
                <a:spcPts val="200"/>
              </a:spcBef>
              <a:buClr>
                <a:schemeClr val="dk1"/>
              </a:buClr>
              <a:buSzPts val="1000"/>
              <a:buFont typeface="Arial"/>
              <a:buNone/>
              <a:defRPr b="0" i="0" sz="1000" u="none" cap="none" strike="noStrike">
                <a:solidFill>
                  <a:schemeClr val="dk1"/>
                </a:solidFill>
                <a:latin typeface="Arial"/>
                <a:ea typeface="Arial"/>
                <a:cs typeface="Arial"/>
                <a:sym typeface="Arial"/>
              </a:defRPr>
            </a:lvl3pPr>
            <a:lvl4pPr indent="0" lvl="3" marL="1371600" marR="0" rtl="0" algn="l">
              <a:spcBef>
                <a:spcPts val="180"/>
              </a:spcBef>
              <a:buClr>
                <a:schemeClr val="dk1"/>
              </a:buClr>
              <a:buSzPts val="900"/>
              <a:buFont typeface="Arial"/>
              <a:buNone/>
              <a:defRPr b="0" i="0" sz="900" u="none" cap="none" strike="noStrike">
                <a:solidFill>
                  <a:schemeClr val="dk1"/>
                </a:solidFill>
                <a:latin typeface="Arial"/>
                <a:ea typeface="Arial"/>
                <a:cs typeface="Arial"/>
                <a:sym typeface="Arial"/>
              </a:defRPr>
            </a:lvl4pPr>
            <a:lvl5pPr indent="0" lvl="4" marL="1828800" marR="0" rtl="0" algn="l">
              <a:spcBef>
                <a:spcPts val="180"/>
              </a:spcBef>
              <a:buClr>
                <a:schemeClr val="dk1"/>
              </a:buClr>
              <a:buSzPts val="900"/>
              <a:buFont typeface="Arial"/>
              <a:buNone/>
              <a:defRPr b="0" i="0" sz="900" u="none" cap="none" strike="noStrike">
                <a:solidFill>
                  <a:schemeClr val="dk1"/>
                </a:solidFill>
                <a:latin typeface="Arial"/>
                <a:ea typeface="Arial"/>
                <a:cs typeface="Arial"/>
                <a:sym typeface="Arial"/>
              </a:defRPr>
            </a:lvl5pPr>
            <a:lvl6pPr indent="0" lvl="5" marL="22860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type="picTx">
  <p:cSld name="Bilde med tekst">
    <p:spTree>
      <p:nvGrpSpPr>
        <p:cNvPr id="40" name="Shape 40"/>
        <p:cNvGrpSpPr/>
        <p:nvPr/>
      </p:nvGrpSpPr>
      <p:grpSpPr>
        <a:xfrm>
          <a:off x="0" y="0"/>
          <a:ext cx="0" cy="0"/>
          <a:chOff x="0" y="0"/>
          <a:chExt cx="0" cy="0"/>
        </a:xfrm>
      </p:grpSpPr>
      <p:sp>
        <p:nvSpPr>
          <p:cNvPr id="41" name="Shape 41"/>
          <p:cNvSpPr txBox="1"/>
          <p:nvPr>
            <p:ph type="title"/>
          </p:nvPr>
        </p:nvSpPr>
        <p:spPr>
          <a:xfrm>
            <a:off x="2389717" y="4800600"/>
            <a:ext cx="7315200" cy="566738"/>
          </a:xfrm>
          <a:prstGeom prst="rect">
            <a:avLst/>
          </a:prstGeom>
          <a:noFill/>
          <a:ln>
            <a:noFill/>
          </a:ln>
        </p:spPr>
        <p:txBody>
          <a:bodyPr anchorCtr="0" anchor="b" bIns="91425" lIns="91425" rIns="91425" wrap="square" tIns="91425"/>
          <a:lstStyle>
            <a:lvl1pPr indent="0" lvl="0" marL="0" marR="0" rtl="0" algn="l">
              <a:spcBef>
                <a:spcPts val="0"/>
              </a:spcBef>
              <a:buClr>
                <a:schemeClr val="dk1"/>
              </a:buClr>
              <a:buSzPts val="2000"/>
              <a:buFont typeface="Arial"/>
              <a:buNone/>
              <a:defRPr b="1" i="0" sz="20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42" name="Shape 42"/>
          <p:cNvSpPr/>
          <p:nvPr>
            <p:ph idx="2" type="pic"/>
          </p:nvPr>
        </p:nvSpPr>
        <p:spPr>
          <a:xfrm>
            <a:off x="2389717" y="612775"/>
            <a:ext cx="7315200" cy="4114800"/>
          </a:xfrm>
          <a:prstGeom prst="rect">
            <a:avLst/>
          </a:prstGeom>
          <a:noFill/>
          <a:ln>
            <a:noFill/>
          </a:ln>
        </p:spPr>
        <p:txBody>
          <a:bodyPr anchorCtr="0" anchor="t" bIns="91425" lIns="91425" rIns="91425" wrap="square" tIns="91425"/>
          <a:lstStyle>
            <a:lvl1pPr indent="0" lvl="0" marL="0" marR="0" rtl="0" algn="l">
              <a:spcBef>
                <a:spcPts val="640"/>
              </a:spcBef>
              <a:buClr>
                <a:schemeClr val="dk1"/>
              </a:buClr>
              <a:buSzPts val="3200"/>
              <a:buFont typeface="Arial"/>
              <a:buNone/>
              <a:defRPr b="0" i="0" sz="3200" u="none" cap="none" strike="noStrike">
                <a:solidFill>
                  <a:schemeClr val="dk1"/>
                </a:solidFill>
                <a:latin typeface="Arial"/>
                <a:ea typeface="Arial"/>
                <a:cs typeface="Arial"/>
                <a:sym typeface="Arial"/>
              </a:defRPr>
            </a:lvl1pPr>
            <a:lvl2pPr indent="0" lvl="1" marL="457200" marR="0" rtl="0" algn="l">
              <a:spcBef>
                <a:spcPts val="560"/>
              </a:spcBef>
              <a:buClr>
                <a:schemeClr val="dk1"/>
              </a:buClr>
              <a:buSzPts val="2800"/>
              <a:buFont typeface="Arial"/>
              <a:buNone/>
              <a:defRPr b="0" i="0" sz="2800" u="none" cap="none" strike="noStrike">
                <a:solidFill>
                  <a:schemeClr val="dk1"/>
                </a:solidFill>
                <a:latin typeface="Arial"/>
                <a:ea typeface="Arial"/>
                <a:cs typeface="Arial"/>
                <a:sym typeface="Arial"/>
              </a:defRPr>
            </a:lvl2pPr>
            <a:lvl3pPr indent="0" lvl="2" marL="914400" marR="0" rtl="0" algn="l">
              <a:spcBef>
                <a:spcPts val="480"/>
              </a:spcBef>
              <a:buClr>
                <a:schemeClr val="dk1"/>
              </a:buClr>
              <a:buSzPts val="2400"/>
              <a:buFont typeface="Arial"/>
              <a:buNone/>
              <a:defRPr b="0" i="0" sz="2400" u="none" cap="none" strike="noStrike">
                <a:solidFill>
                  <a:schemeClr val="dk1"/>
                </a:solidFill>
                <a:latin typeface="Arial"/>
                <a:ea typeface="Arial"/>
                <a:cs typeface="Arial"/>
                <a:sym typeface="Arial"/>
              </a:defRPr>
            </a:lvl3pPr>
            <a:lvl4pPr indent="0" lvl="3" marL="1371600" marR="0" rtl="0" algn="l">
              <a:spcBef>
                <a:spcPts val="400"/>
              </a:spcBef>
              <a:buClr>
                <a:schemeClr val="dk1"/>
              </a:buClr>
              <a:buSzPts val="2000"/>
              <a:buFont typeface="Arial"/>
              <a:buNone/>
              <a:defRPr b="0" i="0" sz="2000" u="none" cap="none" strike="noStrike">
                <a:solidFill>
                  <a:schemeClr val="dk1"/>
                </a:solidFill>
                <a:latin typeface="Arial"/>
                <a:ea typeface="Arial"/>
                <a:cs typeface="Arial"/>
                <a:sym typeface="Arial"/>
              </a:defRPr>
            </a:lvl4pPr>
            <a:lvl5pPr indent="0" lvl="4" marL="1828800" marR="0" rtl="0" algn="l">
              <a:spcBef>
                <a:spcPts val="400"/>
              </a:spcBef>
              <a:buClr>
                <a:schemeClr val="dk1"/>
              </a:buClr>
              <a:buSzPts val="2000"/>
              <a:buFont typeface="Arial"/>
              <a:buNone/>
              <a:defRPr b="0" i="0" sz="2000" u="none" cap="none" strike="noStrike">
                <a:solidFill>
                  <a:schemeClr val="dk1"/>
                </a:solidFill>
                <a:latin typeface="Arial"/>
                <a:ea typeface="Arial"/>
                <a:cs typeface="Arial"/>
                <a:sym typeface="Arial"/>
              </a:defRPr>
            </a:lvl5pPr>
            <a:lvl6pPr indent="0" lvl="5" marL="22860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6pPr>
            <a:lvl7pPr indent="0" lvl="6" marL="27432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7pPr>
            <a:lvl8pPr indent="0" lvl="7" marL="32004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8pPr>
            <a:lvl9pPr indent="0" lvl="8" marL="3657600" marR="0" rtl="0" algn="l">
              <a:spcBef>
                <a:spcPts val="400"/>
              </a:spcBef>
              <a:buClr>
                <a:schemeClr val="dk1"/>
              </a:buClr>
              <a:buSzPts val="2000"/>
              <a:buFont typeface="Arial"/>
              <a:buNone/>
              <a:defRPr b="0" i="0" sz="2000" u="none" cap="none" strike="noStrike">
                <a:solidFill>
                  <a:schemeClr val="dk1"/>
                </a:solidFill>
                <a:latin typeface="Calibri"/>
                <a:ea typeface="Calibri"/>
                <a:cs typeface="Calibri"/>
                <a:sym typeface="Calibri"/>
              </a:defRPr>
            </a:lvl9pPr>
          </a:lstStyle>
          <a:p/>
        </p:txBody>
      </p:sp>
      <p:sp>
        <p:nvSpPr>
          <p:cNvPr id="43" name="Shape 43"/>
          <p:cNvSpPr txBox="1"/>
          <p:nvPr>
            <p:ph idx="1" type="body"/>
          </p:nvPr>
        </p:nvSpPr>
        <p:spPr>
          <a:xfrm>
            <a:off x="2389717" y="5367338"/>
            <a:ext cx="7315200" cy="804862"/>
          </a:xfrm>
          <a:prstGeom prst="rect">
            <a:avLst/>
          </a:prstGeom>
          <a:noFill/>
          <a:ln>
            <a:noFill/>
          </a:ln>
        </p:spPr>
        <p:txBody>
          <a:bodyPr anchorCtr="0" anchor="t" bIns="91425" lIns="91425" rIns="91425" wrap="square" tIns="91425"/>
          <a:lstStyle>
            <a:lvl1pPr indent="0" lvl="0" marL="0" marR="0" rtl="0" algn="l">
              <a:spcBef>
                <a:spcPts val="280"/>
              </a:spcBef>
              <a:buClr>
                <a:schemeClr val="dk1"/>
              </a:buClr>
              <a:buSzPts val="1400"/>
              <a:buFont typeface="Arial"/>
              <a:buNone/>
              <a:defRPr b="0" i="0" sz="1400" u="none" cap="none" strike="noStrike">
                <a:solidFill>
                  <a:schemeClr val="dk1"/>
                </a:solidFill>
                <a:latin typeface="Arial"/>
                <a:ea typeface="Arial"/>
                <a:cs typeface="Arial"/>
                <a:sym typeface="Arial"/>
              </a:defRPr>
            </a:lvl1pPr>
            <a:lvl2pPr indent="0" lvl="1" marL="457200" marR="0" rtl="0" algn="l">
              <a:spcBef>
                <a:spcPts val="240"/>
              </a:spcBef>
              <a:buClr>
                <a:schemeClr val="dk1"/>
              </a:buClr>
              <a:buSzPts val="1200"/>
              <a:buFont typeface="Arial"/>
              <a:buNone/>
              <a:defRPr b="0" i="0" sz="1200" u="none" cap="none" strike="noStrike">
                <a:solidFill>
                  <a:schemeClr val="dk1"/>
                </a:solidFill>
                <a:latin typeface="Arial"/>
                <a:ea typeface="Arial"/>
                <a:cs typeface="Arial"/>
                <a:sym typeface="Arial"/>
              </a:defRPr>
            </a:lvl2pPr>
            <a:lvl3pPr indent="0" lvl="2" marL="914400" marR="0" rtl="0" algn="l">
              <a:spcBef>
                <a:spcPts val="200"/>
              </a:spcBef>
              <a:buClr>
                <a:schemeClr val="dk1"/>
              </a:buClr>
              <a:buSzPts val="1000"/>
              <a:buFont typeface="Arial"/>
              <a:buNone/>
              <a:defRPr b="0" i="0" sz="1000" u="none" cap="none" strike="noStrike">
                <a:solidFill>
                  <a:schemeClr val="dk1"/>
                </a:solidFill>
                <a:latin typeface="Arial"/>
                <a:ea typeface="Arial"/>
                <a:cs typeface="Arial"/>
                <a:sym typeface="Arial"/>
              </a:defRPr>
            </a:lvl3pPr>
            <a:lvl4pPr indent="0" lvl="3" marL="1371600" marR="0" rtl="0" algn="l">
              <a:spcBef>
                <a:spcPts val="180"/>
              </a:spcBef>
              <a:buClr>
                <a:schemeClr val="dk1"/>
              </a:buClr>
              <a:buSzPts val="900"/>
              <a:buFont typeface="Arial"/>
              <a:buNone/>
              <a:defRPr b="0" i="0" sz="900" u="none" cap="none" strike="noStrike">
                <a:solidFill>
                  <a:schemeClr val="dk1"/>
                </a:solidFill>
                <a:latin typeface="Arial"/>
                <a:ea typeface="Arial"/>
                <a:cs typeface="Arial"/>
                <a:sym typeface="Arial"/>
              </a:defRPr>
            </a:lvl4pPr>
            <a:lvl5pPr indent="0" lvl="4" marL="1828800" marR="0" rtl="0" algn="l">
              <a:spcBef>
                <a:spcPts val="180"/>
              </a:spcBef>
              <a:buClr>
                <a:schemeClr val="dk1"/>
              </a:buClr>
              <a:buSzPts val="900"/>
              <a:buFont typeface="Arial"/>
              <a:buNone/>
              <a:defRPr b="0" i="0" sz="900" u="none" cap="none" strike="noStrike">
                <a:solidFill>
                  <a:schemeClr val="dk1"/>
                </a:solidFill>
                <a:latin typeface="Arial"/>
                <a:ea typeface="Arial"/>
                <a:cs typeface="Arial"/>
                <a:sym typeface="Arial"/>
              </a:defRPr>
            </a:lvl5pPr>
            <a:lvl6pPr indent="0" lvl="5" marL="22860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6pPr>
            <a:lvl7pPr indent="0" lvl="6" marL="27432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7pPr>
            <a:lvl8pPr indent="0" lvl="7" marL="32004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8pPr>
            <a:lvl9pPr indent="0" lvl="8" marL="3657600" marR="0" rtl="0" algn="l">
              <a:spcBef>
                <a:spcPts val="180"/>
              </a:spcBef>
              <a:buClr>
                <a:schemeClr val="dk1"/>
              </a:buClr>
              <a:buSzPts val="900"/>
              <a:buFont typeface="Arial"/>
              <a:buNone/>
              <a:defRPr b="0" i="0" sz="9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2.xml"/><Relationship Id="rId12" Type="http://schemas.openxmlformats.org/officeDocument/2006/relationships/slideLayout" Target="../slideLayouts/slideLayout11.xml"/><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5.xml"/><Relationship Id="rId10" Type="http://schemas.openxmlformats.org/officeDocument/2006/relationships/slideLayout" Target="../slideLayouts/slideLayout34.xml"/><Relationship Id="rId12" Type="http://schemas.openxmlformats.org/officeDocument/2006/relationships/theme" Target="../theme/theme4.xml"/><Relationship Id="rId1" Type="http://schemas.openxmlformats.org/officeDocument/2006/relationships/slideLayout" Target="../slideLayouts/slideLayout25.xml"/><Relationship Id="rId2" Type="http://schemas.openxmlformats.org/officeDocument/2006/relationships/slideLayout" Target="../slideLayouts/slideLayout26.xml"/><Relationship Id="rId3" Type="http://schemas.openxmlformats.org/officeDocument/2006/relationships/slideLayout" Target="../slideLayouts/slideLayout27.xml"/><Relationship Id="rId4" Type="http://schemas.openxmlformats.org/officeDocument/2006/relationships/slideLayout" Target="../slideLayouts/slideLayout28.xml"/><Relationship Id="rId9" Type="http://schemas.openxmlformats.org/officeDocument/2006/relationships/slideLayout" Target="../slideLayouts/slideLayout33.xml"/><Relationship Id="rId5" Type="http://schemas.openxmlformats.org/officeDocument/2006/relationships/slideLayout" Target="../slideLayouts/slideLayout29.xml"/><Relationship Id="rId6" Type="http://schemas.openxmlformats.org/officeDocument/2006/relationships/slideLayout" Target="../slideLayouts/slideLayout30.xml"/><Relationship Id="rId7" Type="http://schemas.openxmlformats.org/officeDocument/2006/relationships/slideLayout" Target="../slideLayouts/slideLayout31.xml"/><Relationship Id="rId8"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3.xml"/><Relationship Id="rId10" Type="http://schemas.openxmlformats.org/officeDocument/2006/relationships/slideLayout" Target="../slideLayouts/slideLayout42.xml"/><Relationship Id="rId12" Type="http://schemas.openxmlformats.org/officeDocument/2006/relationships/theme" Target="../theme/theme3.xml"/><Relationship Id="rId1" Type="http://schemas.openxmlformats.org/officeDocument/2006/relationships/image" Target="../media/image3.jpg"/><Relationship Id="rId2" Type="http://schemas.openxmlformats.org/officeDocument/2006/relationships/image" Target="../media/image4.jpg"/><Relationship Id="rId3" Type="http://schemas.openxmlformats.org/officeDocument/2006/relationships/image" Target="../media/image2.jpg"/><Relationship Id="rId4" Type="http://schemas.openxmlformats.org/officeDocument/2006/relationships/slideLayout" Target="../slideLayouts/slideLayout36.xml"/><Relationship Id="rId9" Type="http://schemas.openxmlformats.org/officeDocument/2006/relationships/slideLayout" Target="../slideLayouts/slideLayout41.xml"/><Relationship Id="rId5" Type="http://schemas.openxmlformats.org/officeDocument/2006/relationships/slideLayout" Target="../slideLayouts/slideLayout37.xml"/><Relationship Id="rId6" Type="http://schemas.openxmlformats.org/officeDocument/2006/relationships/slideLayout" Target="../slideLayouts/slideLayout38.xml"/><Relationship Id="rId7" Type="http://schemas.openxmlformats.org/officeDocument/2006/relationships/slideLayout" Target="../slideLayouts/slideLayout39.xml"/><Relationship Id="rId8" Type="http://schemas.openxmlformats.org/officeDocument/2006/relationships/slideLayout" Target="../slideLayouts/slideLayout4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4.xml"/><Relationship Id="rId10" Type="http://schemas.openxmlformats.org/officeDocument/2006/relationships/slideLayout" Target="../slideLayouts/slideLayout53.xml"/><Relationship Id="rId12" Type="http://schemas.openxmlformats.org/officeDocument/2006/relationships/theme" Target="../theme/theme6.xml"/><Relationship Id="rId1" Type="http://schemas.openxmlformats.org/officeDocument/2006/relationships/slideLayout" Target="../slideLayouts/slideLayout44.xml"/><Relationship Id="rId2" Type="http://schemas.openxmlformats.org/officeDocument/2006/relationships/slideLayout" Target="../slideLayouts/slideLayout45.xml"/><Relationship Id="rId3" Type="http://schemas.openxmlformats.org/officeDocument/2006/relationships/slideLayout" Target="../slideLayouts/slideLayout46.xml"/><Relationship Id="rId4" Type="http://schemas.openxmlformats.org/officeDocument/2006/relationships/slideLayout" Target="../slideLayouts/slideLayout47.xml"/><Relationship Id="rId9" Type="http://schemas.openxmlformats.org/officeDocument/2006/relationships/slideLayout" Target="../slideLayouts/slideLayout52.xml"/><Relationship Id="rId5" Type="http://schemas.openxmlformats.org/officeDocument/2006/relationships/slideLayout" Target="../slideLayouts/slideLayout48.xml"/><Relationship Id="rId6" Type="http://schemas.openxmlformats.org/officeDocument/2006/relationships/slideLayout" Target="../slideLayouts/slideLayout49.xml"/><Relationship Id="rId7" Type="http://schemas.openxmlformats.org/officeDocument/2006/relationships/slideLayout" Target="../slideLayouts/slideLayout50.xml"/><Relationship Id="rId8" Type="http://schemas.openxmlformats.org/officeDocument/2006/relationships/slideLayout" Target="../slideLayouts/slideLayout5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Shape 10"/>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l">
              <a:spcBef>
                <a:spcPts val="0"/>
              </a:spcBef>
              <a:buClr>
                <a:schemeClr val="dk1"/>
              </a:buClr>
              <a:buSzPts val="3600"/>
              <a:buFont typeface="Arial"/>
              <a:buNone/>
              <a:defRPr b="1" i="0" sz="3600" u="none" cap="none" strike="noStrike">
                <a:solidFill>
                  <a:schemeClr val="dk1"/>
                </a:solidFill>
                <a:latin typeface="Arial"/>
                <a:ea typeface="Arial"/>
                <a:cs typeface="Arial"/>
                <a:sym typeface="Arial"/>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1" name="Shape 11"/>
          <p:cNvSpPr txBox="1"/>
          <p:nvPr>
            <p:ph idx="1" type="body"/>
          </p:nvPr>
        </p:nvSpPr>
        <p:spPr>
          <a:xfrm>
            <a:off x="609600" y="1600201"/>
            <a:ext cx="10972800" cy="4525963"/>
          </a:xfrm>
          <a:prstGeom prst="rect">
            <a:avLst/>
          </a:prstGeom>
          <a:noFill/>
          <a:ln>
            <a:noFill/>
          </a:ln>
        </p:spPr>
        <p:txBody>
          <a:bodyPr anchorCtr="0" anchor="t" bIns="91425" lIns="91425" rIns="91425" wrap="square" tIns="91425"/>
          <a:lstStyle>
            <a:lvl1pPr indent="-190500" lvl="0" marL="342900" marR="0" rtl="0" algn="l">
              <a:spcBef>
                <a:spcPts val="480"/>
              </a:spcBef>
              <a:buClr>
                <a:schemeClr val="dk1"/>
              </a:buClr>
              <a:buSzPts val="2400"/>
              <a:buFont typeface="Arial"/>
              <a:buChar char="•"/>
              <a:defRPr b="0" i="0" sz="2400" u="none" cap="none" strike="noStrike">
                <a:solidFill>
                  <a:schemeClr val="dk1"/>
                </a:solidFill>
                <a:latin typeface="Arial"/>
                <a:ea typeface="Arial"/>
                <a:cs typeface="Arial"/>
                <a:sym typeface="Arial"/>
              </a:defRPr>
            </a:lvl1pPr>
            <a:lvl2pPr indent="-158750" lvl="1" marL="742950" marR="0" rtl="0" algn="l">
              <a:spcBef>
                <a:spcPts val="400"/>
              </a:spcBef>
              <a:buClr>
                <a:schemeClr val="dk1"/>
              </a:buClr>
              <a:buSzPts val="2000"/>
              <a:buFont typeface="Arial"/>
              <a:buChar char="–"/>
              <a:defRPr b="0" i="0" sz="2000" u="none" cap="none" strike="noStrike">
                <a:solidFill>
                  <a:schemeClr val="dk1"/>
                </a:solidFill>
                <a:latin typeface="Arial"/>
                <a:ea typeface="Arial"/>
                <a:cs typeface="Arial"/>
                <a:sym typeface="Arial"/>
              </a:defRPr>
            </a:lvl2pPr>
            <a:lvl3pPr indent="-114300" lvl="2" marL="1143000" marR="0" rtl="0" algn="l">
              <a:spcBef>
                <a:spcPts val="360"/>
              </a:spcBef>
              <a:buClr>
                <a:schemeClr val="dk1"/>
              </a:buClr>
              <a:buSzPts val="1800"/>
              <a:buFont typeface="Arial"/>
              <a:buChar char="•"/>
              <a:defRPr b="0" i="0" sz="1800" u="none" cap="none" strike="noStrike">
                <a:solidFill>
                  <a:schemeClr val="dk1"/>
                </a:solidFill>
                <a:latin typeface="Arial"/>
                <a:ea typeface="Arial"/>
                <a:cs typeface="Arial"/>
                <a:sym typeface="Arial"/>
              </a:defRPr>
            </a:lvl3pPr>
            <a:lvl4pPr indent="-127000" lvl="3" marL="1600200" marR="0" rtl="0" algn="l">
              <a:spcBef>
                <a:spcPts val="320"/>
              </a:spcBef>
              <a:buClr>
                <a:schemeClr val="dk1"/>
              </a:buClr>
              <a:buSzPts val="1600"/>
              <a:buFont typeface="Arial"/>
              <a:buChar char="–"/>
              <a:defRPr b="0" i="0" sz="1600" u="none" cap="none" strike="noStrike">
                <a:solidFill>
                  <a:schemeClr val="dk1"/>
                </a:solidFill>
                <a:latin typeface="Arial"/>
                <a:ea typeface="Arial"/>
                <a:cs typeface="Arial"/>
                <a:sym typeface="Arial"/>
              </a:defRPr>
            </a:lvl4pPr>
            <a:lvl5pPr indent="-139700" lvl="4" marL="2057400" marR="0" rtl="0" algn="l">
              <a:spcBef>
                <a:spcPts val="280"/>
              </a:spcBef>
              <a:buClr>
                <a:schemeClr val="dk1"/>
              </a:buClr>
              <a:buSzPts val="1400"/>
              <a:buFont typeface="Arial"/>
              <a:buChar char="»"/>
              <a:defRPr b="0" i="0" sz="1400" u="none" cap="none" strike="noStrike">
                <a:solidFill>
                  <a:schemeClr val="dk1"/>
                </a:solidFill>
                <a:latin typeface="Arial"/>
                <a:ea typeface="Arial"/>
                <a:cs typeface="Arial"/>
                <a:sym typeface="Arial"/>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pic>
        <p:nvPicPr>
          <p:cNvPr descr="hor_blaa_stripe.jpg" id="12" name="Shape 12"/>
          <p:cNvPicPr preferRelativeResize="0"/>
          <p:nvPr/>
        </p:nvPicPr>
        <p:blipFill rotWithShape="1">
          <a:blip r:embed="rId1">
            <a:alphaModFix/>
          </a:blip>
          <a:srcRect b="0" l="0" r="0" t="0"/>
          <a:stretch/>
        </p:blipFill>
        <p:spPr>
          <a:xfrm>
            <a:off x="0" y="6498336"/>
            <a:ext cx="12192000" cy="359664"/>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50" name="Shape 50"/>
        <p:cNvGrpSpPr/>
        <p:nvPr/>
      </p:nvGrpSpPr>
      <p:grpSpPr>
        <a:xfrm>
          <a:off x="0" y="0"/>
          <a:ext cx="0" cy="0"/>
          <a:chOff x="0" y="0"/>
          <a:chExt cx="0" cy="0"/>
        </a:xfrm>
      </p:grpSpPr>
      <p:sp>
        <p:nvSpPr>
          <p:cNvPr id="51" name="Shape 51"/>
          <p:cNvSpPr txBox="1"/>
          <p:nvPr>
            <p:ph type="title"/>
          </p:nvPr>
        </p:nvSpPr>
        <p:spPr>
          <a:xfrm>
            <a:off x="609600" y="274638"/>
            <a:ext cx="10972800" cy="1143000"/>
          </a:xfrm>
          <a:prstGeom prst="rect">
            <a:avLst/>
          </a:prstGeom>
          <a:noFill/>
          <a:ln>
            <a:noFill/>
          </a:ln>
        </p:spPr>
        <p:txBody>
          <a:bodyPr anchorCtr="0" anchor="ctr" bIns="91425" lIns="91425" rIns="91425" wrap="square" tIns="91425"/>
          <a:lstStyle>
            <a:lvl1pPr indent="0" lvl="0"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1pPr>
            <a:lvl2pPr indent="0" lvl="1"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2pPr>
            <a:lvl3pPr indent="0" lvl="2"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3pPr>
            <a:lvl4pPr indent="0" lvl="3"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4pPr>
            <a:lvl5pPr indent="0" lvl="4" marL="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5pPr>
            <a:lvl6pPr indent="0" lvl="5" marL="4572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6pPr>
            <a:lvl7pPr indent="0" lvl="6" marL="9144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7pPr>
            <a:lvl8pPr indent="0" lvl="7" marL="13716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8pPr>
            <a:lvl9pPr indent="0" lvl="8" marL="1828800" marR="0" rtl="0" algn="ctr">
              <a:spcBef>
                <a:spcPts val="0"/>
              </a:spcBef>
              <a:spcAft>
                <a:spcPts val="0"/>
              </a:spcAft>
              <a:buSzPts val="1400"/>
              <a:buNone/>
              <a:defRPr b="0" i="0" sz="4400" u="none" cap="none" strike="noStrike">
                <a:solidFill>
                  <a:schemeClr val="dk1"/>
                </a:solidFill>
                <a:latin typeface="Calibri"/>
                <a:ea typeface="Calibri"/>
                <a:cs typeface="Calibri"/>
                <a:sym typeface="Calibri"/>
              </a:defRPr>
            </a:lvl9pPr>
          </a:lstStyle>
          <a:p/>
        </p:txBody>
      </p:sp>
      <p:sp>
        <p:nvSpPr>
          <p:cNvPr id="52" name="Shape 52"/>
          <p:cNvSpPr txBox="1"/>
          <p:nvPr>
            <p:ph idx="1" type="body"/>
          </p:nvPr>
        </p:nvSpPr>
        <p:spPr>
          <a:xfrm>
            <a:off x="609600" y="1600201"/>
            <a:ext cx="10972800" cy="4525963"/>
          </a:xfrm>
          <a:prstGeom prst="rect">
            <a:avLst/>
          </a:prstGeom>
          <a:noFill/>
          <a:ln>
            <a:noFill/>
          </a:ln>
        </p:spPr>
        <p:txBody>
          <a:bodyPr anchorCtr="0" anchor="t" bIns="91425" lIns="91425" rIns="91425" wrap="square" tIns="91425"/>
          <a:lstStyle>
            <a:lvl1pPr indent="-139700" lvl="0" marL="342900" marR="0" rtl="0" algn="l">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107950" lvl="1" marL="742950" marR="0" rtl="0" algn="l">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76200" lvl="2" marL="1143000" marR="0" rtl="0" algn="l">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101600" lvl="3" marL="16002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101600" lvl="4" marL="2057400" marR="0" rtl="0" algn="l">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101600" lvl="5" marL="25146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101600" lvl="6" marL="29718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101600" lvl="7" marL="34290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101600" lvl="8" marL="3886200" marR="0" rtl="0" algn="l">
              <a:spcBef>
                <a:spcPts val="4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53" name="Shape 53"/>
          <p:cNvSpPr txBox="1"/>
          <p:nvPr>
            <p:ph idx="10" type="dt"/>
          </p:nvPr>
        </p:nvSpPr>
        <p:spPr>
          <a:xfrm>
            <a:off x="609600" y="6356351"/>
            <a:ext cx="2844800" cy="365125"/>
          </a:xfrm>
          <a:prstGeom prst="rect">
            <a:avLst/>
          </a:prstGeom>
          <a:noFill/>
          <a:ln>
            <a:noFill/>
          </a:ln>
        </p:spPr>
        <p:txBody>
          <a:bodyPr anchorCtr="0" anchor="ctr" bIns="91425" lIns="91425" rIns="91425" wrap="square" tIns="91425"/>
          <a:lstStyle>
            <a:lvl1pPr indent="0" lvl="0" marL="0" marR="0" rtl="0" algn="l">
              <a:spcBef>
                <a:spcPts val="600"/>
              </a:spcBef>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4" name="Shape 54"/>
          <p:cNvSpPr txBox="1"/>
          <p:nvPr>
            <p:ph idx="11" type="ftr"/>
          </p:nvPr>
        </p:nvSpPr>
        <p:spPr>
          <a:xfrm>
            <a:off x="4165600" y="6356351"/>
            <a:ext cx="3860800" cy="365125"/>
          </a:xfrm>
          <a:prstGeom prst="rect">
            <a:avLst/>
          </a:prstGeom>
          <a:noFill/>
          <a:ln>
            <a:noFill/>
          </a:ln>
        </p:spPr>
        <p:txBody>
          <a:bodyPr anchorCtr="0" anchor="ctr" bIns="91425" lIns="91425" rIns="91425" wrap="square" tIns="91425"/>
          <a:lstStyle>
            <a:lvl1pPr indent="0" lvl="0" marL="0" marR="0" rtl="0" algn="ctr">
              <a:spcBef>
                <a:spcPts val="600"/>
              </a:spcBef>
              <a:buSzPts val="1400"/>
              <a:buNone/>
              <a:defRPr b="0" i="0" sz="1200" u="none" cap="none" strike="noStrike">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55" name="Shape 55"/>
          <p:cNvSpPr txBox="1"/>
          <p:nvPr>
            <p:ph idx="12" type="sldNum"/>
          </p:nvPr>
        </p:nvSpPr>
        <p:spPr>
          <a:xfrm>
            <a:off x="8737600" y="6356351"/>
            <a:ext cx="28448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b="0" i="0" lang="no-NO" sz="1200" u="none" cap="none" strike="noStrike">
                <a:solidFill>
                  <a:srgbClr val="898989"/>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137" name="Shape 137"/>
        <p:cNvGrpSpPr/>
        <p:nvPr/>
      </p:nvGrpSpPr>
      <p:grpSpPr>
        <a:xfrm>
          <a:off x="0" y="0"/>
          <a:ext cx="0" cy="0"/>
          <a:chOff x="0" y="0"/>
          <a:chExt cx="0" cy="0"/>
        </a:xfrm>
      </p:grpSpPr>
      <p:sp>
        <p:nvSpPr>
          <p:cNvPr id="138" name="Shape 138"/>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139" name="Shape 139"/>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40" name="Shape 14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41" name="Shape 14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142" name="Shape 14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rgbClr val="FFFFFF"/>
        </a:solidFill>
      </p:bgPr>
    </p:bg>
    <p:spTree>
      <p:nvGrpSpPr>
        <p:cNvPr id="212" name="Shape 212"/>
        <p:cNvGrpSpPr/>
        <p:nvPr/>
      </p:nvGrpSpPr>
      <p:grpSpPr>
        <a:xfrm>
          <a:off x="0" y="0"/>
          <a:ext cx="0" cy="0"/>
          <a:chOff x="0" y="0"/>
          <a:chExt cx="0" cy="0"/>
        </a:xfrm>
      </p:grpSpPr>
      <p:pic>
        <p:nvPicPr>
          <p:cNvPr descr="logo.jpg" id="213" name="Shape 213"/>
          <p:cNvPicPr preferRelativeResize="0"/>
          <p:nvPr/>
        </p:nvPicPr>
        <p:blipFill rotWithShape="1">
          <a:blip r:embed="rId1">
            <a:alphaModFix/>
          </a:blip>
          <a:srcRect b="0" l="0" r="0" t="0"/>
          <a:stretch/>
        </p:blipFill>
        <p:spPr>
          <a:xfrm>
            <a:off x="564250" y="6419930"/>
            <a:ext cx="1301453" cy="244436"/>
          </a:xfrm>
          <a:prstGeom prst="rect">
            <a:avLst/>
          </a:prstGeom>
          <a:noFill/>
          <a:ln>
            <a:noFill/>
          </a:ln>
        </p:spPr>
      </p:pic>
      <p:sp>
        <p:nvSpPr>
          <p:cNvPr id="214" name="Shape 214"/>
          <p:cNvSpPr/>
          <p:nvPr/>
        </p:nvSpPr>
        <p:spPr>
          <a:xfrm>
            <a:off x="2039794" y="6381566"/>
            <a:ext cx="3001063" cy="338554"/>
          </a:xfrm>
          <a:prstGeom prst="rect">
            <a:avLst/>
          </a:prstGeom>
          <a:noFill/>
          <a:ln>
            <a:noFill/>
          </a:ln>
        </p:spPr>
        <p:txBody>
          <a:bodyPr anchorCtr="0" anchor="t" bIns="45700" lIns="60950" rIns="60950" wrap="square" tIns="45700">
            <a:noAutofit/>
          </a:bodyPr>
          <a:lstStyle/>
          <a:p>
            <a:pPr indent="0" lvl="0" marL="0" marR="0" rtl="0" algn="l">
              <a:spcBef>
                <a:spcPts val="0"/>
              </a:spcBef>
              <a:buNone/>
            </a:pPr>
            <a:r>
              <a:rPr lang="no-NO" sz="1600">
                <a:solidFill>
                  <a:schemeClr val="dk1"/>
                </a:solidFill>
                <a:latin typeface="Arial"/>
                <a:ea typeface="Arial"/>
                <a:cs typeface="Arial"/>
                <a:sym typeface="Arial"/>
              </a:rPr>
              <a:t>Kunnskap for en </a:t>
            </a:r>
            <a:r>
              <a:rPr lang="no-NO" sz="1600">
                <a:solidFill>
                  <a:srgbClr val="0D3475"/>
                </a:solidFill>
                <a:latin typeface="Arial"/>
                <a:ea typeface="Arial"/>
                <a:cs typeface="Arial"/>
                <a:sym typeface="Arial"/>
              </a:rPr>
              <a:t>bedre </a:t>
            </a:r>
            <a:r>
              <a:rPr lang="no-NO" sz="1600">
                <a:solidFill>
                  <a:schemeClr val="dk1"/>
                </a:solidFill>
                <a:latin typeface="Arial"/>
                <a:ea typeface="Arial"/>
                <a:cs typeface="Arial"/>
                <a:sym typeface="Arial"/>
              </a:rPr>
              <a:t>verden</a:t>
            </a:r>
          </a:p>
        </p:txBody>
      </p:sp>
      <p:pic>
        <p:nvPicPr>
          <p:cNvPr descr="symbolrekke_liten_norsk.jpg" id="215" name="Shape 215"/>
          <p:cNvPicPr preferRelativeResize="0"/>
          <p:nvPr/>
        </p:nvPicPr>
        <p:blipFill rotWithShape="1">
          <a:blip r:embed="rId2">
            <a:alphaModFix/>
          </a:blip>
          <a:srcRect b="0" l="0" r="0" t="0"/>
          <a:stretch/>
        </p:blipFill>
        <p:spPr>
          <a:xfrm>
            <a:off x="9502108" y="6380677"/>
            <a:ext cx="1618517" cy="283687"/>
          </a:xfrm>
          <a:prstGeom prst="rect">
            <a:avLst/>
          </a:prstGeom>
          <a:noFill/>
          <a:ln>
            <a:noFill/>
          </a:ln>
        </p:spPr>
      </p:pic>
      <p:pic>
        <p:nvPicPr>
          <p:cNvPr descr="baerekraft_liten.jpg" id="216" name="Shape 216"/>
          <p:cNvPicPr preferRelativeResize="0"/>
          <p:nvPr/>
        </p:nvPicPr>
        <p:blipFill rotWithShape="1">
          <a:blip r:embed="rId3">
            <a:alphaModFix/>
          </a:blip>
          <a:srcRect b="0" l="0" r="0" t="0"/>
          <a:stretch/>
        </p:blipFill>
        <p:spPr>
          <a:xfrm>
            <a:off x="10760168" y="441785"/>
            <a:ext cx="1007641" cy="1303671"/>
          </a:xfrm>
          <a:prstGeom prst="rect">
            <a:avLst/>
          </a:prstGeom>
          <a:noFill/>
          <a:ln>
            <a:noFill/>
          </a:ln>
        </p:spPr>
      </p:pic>
      <p:sp>
        <p:nvSpPr>
          <p:cNvPr id="217" name="Shape 217"/>
          <p:cNvSpPr txBox="1"/>
          <p:nvPr>
            <p:ph type="title"/>
          </p:nvPr>
        </p:nvSpPr>
        <p:spPr>
          <a:xfrm>
            <a:off x="609600" y="274638"/>
            <a:ext cx="10972800" cy="1143001"/>
          </a:xfrm>
          <a:prstGeom prst="rect">
            <a:avLst/>
          </a:prstGeom>
          <a:noFill/>
          <a:ln>
            <a:noFill/>
          </a:ln>
        </p:spPr>
        <p:txBody>
          <a:bodyPr anchorCtr="0" anchor="ctr" bIns="91425" lIns="91425" rIns="91425" wrap="square" tIns="91425"/>
          <a:lstStyle>
            <a:lvl1pPr indent="0" lvl="0"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4800"/>
              <a:buFont typeface="Arial"/>
              <a:buNone/>
              <a:defRPr b="1" i="0" sz="4800" u="none" cap="none" strike="noStrike">
                <a:solidFill>
                  <a:srgbClr val="000000"/>
                </a:solidFill>
                <a:latin typeface="Arial"/>
                <a:ea typeface="Arial"/>
                <a:cs typeface="Arial"/>
                <a:sym typeface="Arial"/>
              </a:defRPr>
            </a:lvl9pPr>
          </a:lstStyle>
          <a:p/>
        </p:txBody>
      </p:sp>
      <p:sp>
        <p:nvSpPr>
          <p:cNvPr id="218" name="Shape 218"/>
          <p:cNvSpPr txBox="1"/>
          <p:nvPr>
            <p:ph idx="1" type="body"/>
          </p:nvPr>
        </p:nvSpPr>
        <p:spPr>
          <a:xfrm>
            <a:off x="609600" y="1600201"/>
            <a:ext cx="10972800" cy="4525964"/>
          </a:xfrm>
          <a:prstGeom prst="rect">
            <a:avLst/>
          </a:prstGeom>
          <a:noFill/>
          <a:ln>
            <a:noFill/>
          </a:ln>
        </p:spPr>
        <p:txBody>
          <a:bodyPr anchorCtr="0" anchor="t" bIns="91425" lIns="91425" rIns="91425" wrap="square" tIns="91425"/>
          <a:lstStyle>
            <a:lvl1pPr indent="-253989" lvl="0" marL="45718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1pPr>
            <a:lvl2pPr indent="-253988" lvl="1" marL="106677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2pPr>
            <a:lvl3pPr indent="-203190" lvl="2" marL="16255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3pPr>
            <a:lvl4pPr indent="-253988" lvl="3" marL="2285943"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4pPr>
            <a:lvl5pPr indent="-319300" lvl="4" marL="296083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5pPr>
            <a:lvl6pPr indent="-162550" lvl="5" marL="3413675"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6pPr>
            <a:lvl7pPr indent="-162550" lvl="6" marL="402325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7pPr>
            <a:lvl8pPr indent="-162550" lvl="7" marL="4632844"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8pPr>
            <a:lvl9pPr indent="-162550" lvl="8" marL="5242429" marR="0" rtl="0" algn="l">
              <a:lnSpc>
                <a:spcPct val="100000"/>
              </a:lnSpc>
              <a:spcBef>
                <a:spcPts val="667"/>
              </a:spcBef>
              <a:spcAft>
                <a:spcPts val="0"/>
              </a:spcAft>
              <a:buClr>
                <a:srgbClr val="000000"/>
              </a:buClr>
              <a:buSzPts val="3200"/>
              <a:buFont typeface="Arial"/>
              <a:buChar char="•"/>
              <a:defRPr b="0" i="0" sz="3200" u="none" cap="none" strike="noStrike">
                <a:solidFill>
                  <a:srgbClr val="000000"/>
                </a:solidFill>
                <a:latin typeface="Arial"/>
                <a:ea typeface="Arial"/>
                <a:cs typeface="Arial"/>
                <a:sym typeface="Arial"/>
              </a:defRPr>
            </a:lvl9pPr>
          </a:lstStyle>
          <a:p/>
        </p:txBody>
      </p:sp>
      <p:sp>
        <p:nvSpPr>
          <p:cNvPr id="219" name="Shape 219"/>
          <p:cNvSpPr txBox="1"/>
          <p:nvPr>
            <p:ph idx="12" type="sldNum"/>
          </p:nvPr>
        </p:nvSpPr>
        <p:spPr>
          <a:xfrm>
            <a:off x="11376638" y="6421248"/>
            <a:ext cx="302325" cy="297454"/>
          </a:xfrm>
          <a:prstGeom prst="rect">
            <a:avLst/>
          </a:prstGeom>
          <a:noFill/>
          <a:ln>
            <a:noFill/>
          </a:ln>
        </p:spPr>
        <p:txBody>
          <a:bodyPr anchorCtr="0" anchor="t" bIns="45700" lIns="45700" rIns="45700" wrap="square" tIns="45700">
            <a:noAutofit/>
          </a:bodyPr>
          <a:lstStyle/>
          <a:p>
            <a:pPr indent="0" lvl="0" marL="0" marR="0" rtl="0" algn="ctr">
              <a:spcBef>
                <a:spcPts val="0"/>
              </a:spcBef>
              <a:buNone/>
            </a:pPr>
            <a:fld id="{00000000-1234-1234-1234-123412341234}" type="slidenum">
              <a:rPr lang="no-NO" sz="1333">
                <a:solidFill>
                  <a:schemeClr val="dk1"/>
                </a:solidFill>
                <a:latin typeface="Arial"/>
                <a:ea typeface="Arial"/>
                <a:cs typeface="Arial"/>
                <a:sym typeface="Arial"/>
              </a:rPr>
              <a:t>‹#›</a:t>
            </a:fld>
          </a:p>
        </p:txBody>
      </p:sp>
    </p:spTree>
  </p:cSld>
  <p:clrMap accent1="accent1" accent2="accent2" accent3="accent3" accent4="accent4" accent5="accent5" accent6="accent6" bg1="lt1" bg2="dk2" tx1="dk1" tx2="lt2" folHlink="folHlink" hlink="hlink"/>
  <p:sldLayoutIdLst>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57" name="Shape 257"/>
        <p:cNvGrpSpPr/>
        <p:nvPr/>
      </p:nvGrpSpPr>
      <p:grpSpPr>
        <a:xfrm>
          <a:off x="0" y="0"/>
          <a:ext cx="0" cy="0"/>
          <a:chOff x="0" y="0"/>
          <a:chExt cx="0" cy="0"/>
        </a:xfrm>
      </p:grpSpPr>
      <p:sp>
        <p:nvSpPr>
          <p:cNvPr id="258" name="Shape 258"/>
          <p:cNvSpPr txBox="1"/>
          <p:nvPr>
            <p:ph type="title"/>
          </p:nvPr>
        </p:nvSpPr>
        <p:spPr>
          <a:xfrm>
            <a:off x="838200" y="365125"/>
            <a:ext cx="10515600" cy="1325563"/>
          </a:xfrm>
          <a:prstGeom prst="rect">
            <a:avLst/>
          </a:prstGeom>
          <a:noFill/>
          <a:ln>
            <a:noFill/>
          </a:ln>
        </p:spPr>
        <p:txBody>
          <a:bodyPr anchorCtr="0" anchor="ctr" bIns="91425" lIns="91425" rIns="91425" wrap="square" tIns="91425"/>
          <a:lstStyle>
            <a:lvl1pPr indent="0" lvl="0" marL="0" marR="0" rtl="0" algn="l">
              <a:lnSpc>
                <a:spcPct val="90000"/>
              </a:lnSpc>
              <a:spcBef>
                <a:spcPts val="0"/>
              </a:spcBef>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indent="0" lvl="1">
              <a:spcBef>
                <a:spcPts val="0"/>
              </a:spcBef>
              <a:buSzPts val="1400"/>
              <a:buNone/>
              <a:defRPr sz="1800"/>
            </a:lvl2pPr>
            <a:lvl3pPr indent="0" lvl="2">
              <a:spcBef>
                <a:spcPts val="0"/>
              </a:spcBef>
              <a:buSzPts val="1400"/>
              <a:buNone/>
              <a:defRPr sz="1800"/>
            </a:lvl3pPr>
            <a:lvl4pPr indent="0" lvl="3">
              <a:spcBef>
                <a:spcPts val="0"/>
              </a:spcBef>
              <a:buSzPts val="1400"/>
              <a:buNone/>
              <a:defRPr sz="1800"/>
            </a:lvl4pPr>
            <a:lvl5pPr indent="0" lvl="4">
              <a:spcBef>
                <a:spcPts val="0"/>
              </a:spcBef>
              <a:buSzPts val="1400"/>
              <a:buNone/>
              <a:defRPr sz="1800"/>
            </a:lvl5pPr>
            <a:lvl6pPr indent="0" lvl="5">
              <a:spcBef>
                <a:spcPts val="0"/>
              </a:spcBef>
              <a:buSzPts val="1400"/>
              <a:buNone/>
              <a:defRPr sz="1800"/>
            </a:lvl6pPr>
            <a:lvl7pPr indent="0" lvl="6">
              <a:spcBef>
                <a:spcPts val="0"/>
              </a:spcBef>
              <a:buSzPts val="1400"/>
              <a:buNone/>
              <a:defRPr sz="1800"/>
            </a:lvl7pPr>
            <a:lvl8pPr indent="0" lvl="7">
              <a:spcBef>
                <a:spcPts val="0"/>
              </a:spcBef>
              <a:buSzPts val="1400"/>
              <a:buNone/>
              <a:defRPr sz="1800"/>
            </a:lvl8pPr>
            <a:lvl9pPr indent="0" lvl="8">
              <a:spcBef>
                <a:spcPts val="0"/>
              </a:spcBef>
              <a:buSzPts val="1400"/>
              <a:buNone/>
              <a:defRPr sz="1800"/>
            </a:lvl9pPr>
          </a:lstStyle>
          <a:p/>
        </p:txBody>
      </p:sp>
      <p:sp>
        <p:nvSpPr>
          <p:cNvPr id="259" name="Shape 259"/>
          <p:cNvSpPr txBox="1"/>
          <p:nvPr>
            <p:ph idx="1" type="body"/>
          </p:nvPr>
        </p:nvSpPr>
        <p:spPr>
          <a:xfrm>
            <a:off x="838200" y="1825625"/>
            <a:ext cx="10515600" cy="4351338"/>
          </a:xfrm>
          <a:prstGeom prst="rect">
            <a:avLst/>
          </a:prstGeom>
          <a:noFill/>
          <a:ln>
            <a:noFill/>
          </a:ln>
        </p:spPr>
        <p:txBody>
          <a:bodyPr anchorCtr="0" anchor="t" bIns="91425" lIns="91425" rIns="91425" wrap="square" tIns="91425"/>
          <a:lstStyle>
            <a:lvl1pPr indent="-50800" lvl="0" marL="228600" marR="0" rtl="0" algn="l">
              <a:lnSpc>
                <a:spcPct val="90000"/>
              </a:lnSpc>
              <a:spcBef>
                <a:spcPts val="1000"/>
              </a:spcBef>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76200" lvl="1" marL="685800" marR="0" rtl="0" algn="l">
              <a:lnSpc>
                <a:spcPct val="90000"/>
              </a:lnSpc>
              <a:spcBef>
                <a:spcPts val="500"/>
              </a:spcBef>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101600" lvl="2" marL="1143000" marR="0" rtl="0" algn="l">
              <a:lnSpc>
                <a:spcPct val="90000"/>
              </a:lnSpc>
              <a:spcBef>
                <a:spcPts val="500"/>
              </a:spcBef>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114300" lvl="3" marL="1600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114300" lvl="4" marL="20574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114300" lvl="5" marL="25146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114300" lvl="6" marL="29718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114300" lvl="7" marL="34290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114300" lvl="8" marL="3886200" marR="0" rtl="0" algn="l">
              <a:lnSpc>
                <a:spcPct val="90000"/>
              </a:lnSpc>
              <a:spcBef>
                <a:spcPts val="500"/>
              </a:spcBef>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260" name="Shape 260"/>
          <p:cNvSpPr txBox="1"/>
          <p:nvPr>
            <p:ph idx="10" type="dt"/>
          </p:nvPr>
        </p:nvSpPr>
        <p:spPr>
          <a:xfrm>
            <a:off x="838200" y="6356350"/>
            <a:ext cx="2743200" cy="365125"/>
          </a:xfrm>
          <a:prstGeom prst="rect">
            <a:avLst/>
          </a:prstGeom>
          <a:noFill/>
          <a:ln>
            <a:noFill/>
          </a:ln>
        </p:spPr>
        <p:txBody>
          <a:bodyPr anchorCtr="0" anchor="ctr" bIns="91425" lIns="91425" rIns="91425" wrap="square" tIns="91425"/>
          <a:lstStyle>
            <a:lvl1pPr indent="0" lvl="0" marL="0" marR="0" rtl="0" algn="l">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61" name="Shape 261"/>
          <p:cNvSpPr txBox="1"/>
          <p:nvPr>
            <p:ph idx="11" type="ftr"/>
          </p:nvPr>
        </p:nvSpPr>
        <p:spPr>
          <a:xfrm>
            <a:off x="4038600" y="6356350"/>
            <a:ext cx="4114800" cy="365125"/>
          </a:xfrm>
          <a:prstGeom prst="rect">
            <a:avLst/>
          </a:prstGeom>
          <a:noFill/>
          <a:ln>
            <a:noFill/>
          </a:ln>
        </p:spPr>
        <p:txBody>
          <a:bodyPr anchorCtr="0" anchor="ctr" bIns="91425" lIns="91425" rIns="91425" wrap="square" tIns="91425"/>
          <a:lstStyle>
            <a:lvl1pPr indent="0" lvl="0" marL="0" marR="0" rtl="0" algn="ctr">
              <a:spcBef>
                <a:spcPts val="0"/>
              </a:spcBef>
              <a:buSzPts val="1400"/>
              <a:buNone/>
              <a:defRPr sz="1200">
                <a:solidFill>
                  <a:srgbClr val="888888"/>
                </a:solidFill>
                <a:latin typeface="Calibri"/>
                <a:ea typeface="Calibri"/>
                <a:cs typeface="Calibri"/>
                <a:sym typeface="Calibri"/>
              </a:defRPr>
            </a:lvl1pPr>
            <a:lvl2pPr indent="0" lvl="1" marL="457200" marR="0" rtl="0" algn="l">
              <a:spcBef>
                <a:spcPts val="0"/>
              </a:spcBef>
              <a:buSzPts val="1400"/>
              <a:buNone/>
              <a:defRPr b="0" i="0" sz="1800" u="none" cap="none" strike="noStrike">
                <a:solidFill>
                  <a:schemeClr val="dk1"/>
                </a:solidFill>
                <a:latin typeface="Calibri"/>
                <a:ea typeface="Calibri"/>
                <a:cs typeface="Calibri"/>
                <a:sym typeface="Calibri"/>
              </a:defRPr>
            </a:lvl2pPr>
            <a:lvl3pPr indent="0" lvl="2" marL="914400" marR="0" rtl="0" algn="l">
              <a:spcBef>
                <a:spcPts val="0"/>
              </a:spcBef>
              <a:buSzPts val="1400"/>
              <a:buNone/>
              <a:defRPr b="0" i="0" sz="1800" u="none" cap="none" strike="noStrike">
                <a:solidFill>
                  <a:schemeClr val="dk1"/>
                </a:solidFill>
                <a:latin typeface="Calibri"/>
                <a:ea typeface="Calibri"/>
                <a:cs typeface="Calibri"/>
                <a:sym typeface="Calibri"/>
              </a:defRPr>
            </a:lvl3pPr>
            <a:lvl4pPr indent="0" lvl="3" marL="1371600" marR="0" rtl="0" algn="l">
              <a:spcBef>
                <a:spcPts val="0"/>
              </a:spcBef>
              <a:buSzPts val="1400"/>
              <a:buNone/>
              <a:defRPr b="0" i="0" sz="1800" u="none" cap="none" strike="noStrike">
                <a:solidFill>
                  <a:schemeClr val="dk1"/>
                </a:solidFill>
                <a:latin typeface="Calibri"/>
                <a:ea typeface="Calibri"/>
                <a:cs typeface="Calibri"/>
                <a:sym typeface="Calibri"/>
              </a:defRPr>
            </a:lvl4pPr>
            <a:lvl5pPr indent="0" lvl="4" marL="1828800" marR="0" rtl="0" algn="l">
              <a:spcBef>
                <a:spcPts val="0"/>
              </a:spcBef>
              <a:buSzPts val="1400"/>
              <a:buNone/>
              <a:defRPr b="0" i="0" sz="1800" u="none" cap="none" strike="noStrike">
                <a:solidFill>
                  <a:schemeClr val="dk1"/>
                </a:solidFill>
                <a:latin typeface="Calibri"/>
                <a:ea typeface="Calibri"/>
                <a:cs typeface="Calibri"/>
                <a:sym typeface="Calibri"/>
              </a:defRPr>
            </a:lvl5pPr>
            <a:lvl6pPr indent="0" lvl="5" marL="2286000" marR="0" rtl="0" algn="l">
              <a:spcBef>
                <a:spcPts val="0"/>
              </a:spcBef>
              <a:buSzPts val="1400"/>
              <a:buNone/>
              <a:defRPr b="0" i="0" sz="1800" u="none" cap="none" strike="noStrike">
                <a:solidFill>
                  <a:schemeClr val="dk1"/>
                </a:solidFill>
                <a:latin typeface="Calibri"/>
                <a:ea typeface="Calibri"/>
                <a:cs typeface="Calibri"/>
                <a:sym typeface="Calibri"/>
              </a:defRPr>
            </a:lvl6pPr>
            <a:lvl7pPr indent="0" lvl="6" marL="2743200" marR="0" rtl="0" algn="l">
              <a:spcBef>
                <a:spcPts val="0"/>
              </a:spcBef>
              <a:buSzPts val="1400"/>
              <a:buNone/>
              <a:defRPr b="0" i="0" sz="1800" u="none" cap="none" strike="noStrike">
                <a:solidFill>
                  <a:schemeClr val="dk1"/>
                </a:solidFill>
                <a:latin typeface="Calibri"/>
                <a:ea typeface="Calibri"/>
                <a:cs typeface="Calibri"/>
                <a:sym typeface="Calibri"/>
              </a:defRPr>
            </a:lvl7pPr>
            <a:lvl8pPr indent="0" lvl="7" marL="3200400" marR="0" rtl="0" algn="l">
              <a:spcBef>
                <a:spcPts val="0"/>
              </a:spcBef>
              <a:buSzPts val="1400"/>
              <a:buNone/>
              <a:defRPr b="0" i="0" sz="1800" u="none" cap="none" strike="noStrike">
                <a:solidFill>
                  <a:schemeClr val="dk1"/>
                </a:solidFill>
                <a:latin typeface="Calibri"/>
                <a:ea typeface="Calibri"/>
                <a:cs typeface="Calibri"/>
                <a:sym typeface="Calibri"/>
              </a:defRPr>
            </a:lvl8pPr>
            <a:lvl9pPr indent="0" lvl="8" marL="3657600" marR="0" rtl="0" algn="l">
              <a:spcBef>
                <a:spcPts val="0"/>
              </a:spcBef>
              <a:buSzPts val="1400"/>
              <a:buNone/>
              <a:defRPr b="0" i="0" sz="1800" u="none" cap="none" strike="noStrike">
                <a:solidFill>
                  <a:schemeClr val="dk1"/>
                </a:solidFill>
                <a:latin typeface="Calibri"/>
                <a:ea typeface="Calibri"/>
                <a:cs typeface="Calibri"/>
                <a:sym typeface="Calibri"/>
              </a:defRPr>
            </a:lvl9pPr>
          </a:lstStyle>
          <a:p/>
        </p:txBody>
      </p:sp>
      <p:sp>
        <p:nvSpPr>
          <p:cNvPr id="262" name="Shape 262"/>
          <p:cNvSpPr txBox="1"/>
          <p:nvPr>
            <p:ph idx="12" type="sldNum"/>
          </p:nvPr>
        </p:nvSpPr>
        <p:spPr>
          <a:xfrm>
            <a:off x="8610600" y="6356350"/>
            <a:ext cx="2743200" cy="365125"/>
          </a:xfrm>
          <a:prstGeom prst="rect">
            <a:avLst/>
          </a:prstGeom>
          <a:noFill/>
          <a:ln>
            <a:noFill/>
          </a:ln>
        </p:spPr>
        <p:txBody>
          <a:bodyPr anchorCtr="0" anchor="ctr" bIns="45700" lIns="91425" rIns="91425" wrap="square" tIns="45700">
            <a:noAutofit/>
          </a:bodyPr>
          <a:lstStyle/>
          <a:p>
            <a:pPr indent="0" lvl="0" marL="0" marR="0" rtl="0" algn="r">
              <a:spcBef>
                <a:spcPts val="0"/>
              </a:spcBef>
              <a:buNone/>
            </a:pPr>
            <a:fld id="{00000000-1234-1234-1234-123412341234}" type="slidenum">
              <a:rPr lang="no-NO" sz="1200">
                <a:solidFill>
                  <a:srgbClr val="888888"/>
                </a:solidFill>
                <a:latin typeface="Calibri"/>
                <a:ea typeface="Calibri"/>
                <a:cs typeface="Calibri"/>
                <a:sym typeface="Calibri"/>
              </a:rPr>
              <a:t>‹#›</a:t>
            </a:fld>
          </a:p>
        </p:txBody>
      </p:sp>
    </p:spTree>
  </p:cSld>
  <p:clrMap accent1="accent1" accent2="accent2" accent3="accent3" accent4="accent4" accent5="accent5" accent6="accent6" bg1="lt1" bg2="dk2" tx1="dk1" tx2="lt2" folHlink="folHlink" hlink="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p:titleStyle>
    <p:body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None/>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5.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hyperlink" Target="http://www.dirnat.no/ipbes/" TargetMode="External"/><Relationship Id="rId5" Type="http://schemas.openxmlformats.org/officeDocument/2006/relationships/hyperlink" Target="http://forskning.no/meninger/kronikk/2014/10/naturpanelet-skal-sikre-biomangfoldet"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1.xml"/><Relationship Id="rId3" Type="http://schemas.openxmlformats.org/officeDocument/2006/relationships/hyperlink" Target="http://www.pbl.nl/sites/default/files/cms/publicaties/pbl-2017-european-nature-in-the-plural-1615.pdf" TargetMode="Externa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4.xml"/><Relationship Id="rId2" Type="http://schemas.openxmlformats.org/officeDocument/2006/relationships/notesSlide" Target="../notesSlides/notesSlide12.xml"/><Relationship Id="rId3" Type="http://schemas.openxmlformats.org/officeDocument/2006/relationships/image" Target="../media/image13.png"/><Relationship Id="rId4" Type="http://schemas.openxmlformats.org/officeDocument/2006/relationships/image" Target="../media/image15.png"/><Relationship Id="rId5" Type="http://schemas.openxmlformats.org/officeDocument/2006/relationships/hyperlink" Target="http://uknea.unep-wcmc.org/Resources/tabid/82/Default.aspx"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1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hyperlink" Target="http://www.miljodirektoratet.no/no/Publikasjoner/2017/Oktober-2017/Naturbaserte-losninger-for-klimatilpasning/"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7.xml"/><Relationship Id="rId3" Type="http://schemas.openxmlformats.org/officeDocument/2006/relationships/image" Target="../media/image20.png"/><Relationship Id="rId4" Type="http://schemas.openxmlformats.org/officeDocument/2006/relationships/hyperlink" Target="https://www.fylkesmannen.no/Sor-Trondelag/Landbruk-og-mat/Jordvern/Sor-Trondelag-omdisponerer-mest-dyrka-jord/"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19.png"/><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9.xml"/><Relationship Id="rId3" Type="http://schemas.openxmlformats.org/officeDocument/2006/relationships/image" Target="../media/image29.png"/><Relationship Id="rId4" Type="http://schemas.openxmlformats.org/officeDocument/2006/relationships/hyperlink" Target="https://www.eea.europa.eu/no"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7.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20.xml"/><Relationship Id="rId3" Type="http://schemas.openxmlformats.org/officeDocument/2006/relationships/image" Target="../media/image24.png"/><Relationship Id="rId4" Type="http://schemas.openxmlformats.org/officeDocument/2006/relationships/image" Target="../media/image2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3.xml"/><Relationship Id="rId3" Type="http://schemas.openxmlformats.org/officeDocument/2006/relationships/image" Target="../media/image28.png"/><Relationship Id="rId4" Type="http://schemas.openxmlformats.org/officeDocument/2006/relationships/image" Target="../media/image23.png"/><Relationship Id="rId5" Type="http://schemas.openxmlformats.org/officeDocument/2006/relationships/image" Target="../media/image26.png"/><Relationship Id="rId6" Type="http://schemas.openxmlformats.org/officeDocument/2006/relationships/hyperlink" Target="http://www.miljodirektoratet.no/Documents/publikasjoner/M378/M378.pdf" TargetMode="Externa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8.xml"/><Relationship Id="rId2" Type="http://schemas.openxmlformats.org/officeDocument/2006/relationships/notesSlide" Target="../notesSlides/notesSlide24.xml"/><Relationship Id="rId3" Type="http://schemas.openxmlformats.org/officeDocument/2006/relationships/image" Target="../media/image32.png"/><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1.png"/><Relationship Id="rId4" Type="http://schemas.openxmlformats.org/officeDocument/2006/relationships/image" Target="../media/image3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40.png"/><Relationship Id="rId4" Type="http://schemas.openxmlformats.org/officeDocument/2006/relationships/image" Target="../media/image35.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45.jpg"/><Relationship Id="rId4" Type="http://schemas.openxmlformats.org/officeDocument/2006/relationships/image" Target="../media/image38.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34.jpg"/><Relationship Id="rId4" Type="http://schemas.openxmlformats.org/officeDocument/2006/relationships/image" Target="../media/image39.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xml"/><Relationship Id="rId3" Type="http://schemas.openxmlformats.org/officeDocument/2006/relationships/image" Target="../media/image6.png"/><Relationship Id="rId4" Type="http://schemas.openxmlformats.org/officeDocument/2006/relationships/image" Target="../media/image10.png"/><Relationship Id="rId5" Type="http://schemas.openxmlformats.org/officeDocument/2006/relationships/image" Target="../media/image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0.xml"/><Relationship Id="rId3" Type="http://schemas.openxmlformats.org/officeDocument/2006/relationships/image" Target="../media/image37.jpg"/><Relationship Id="rId4" Type="http://schemas.openxmlformats.org/officeDocument/2006/relationships/image" Target="../media/image4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1.xml"/><Relationship Id="rId3" Type="http://schemas.openxmlformats.org/officeDocument/2006/relationships/image" Target="../media/image51.png"/><Relationship Id="rId4" Type="http://schemas.openxmlformats.org/officeDocument/2006/relationships/image" Target="../media/image48.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47.png"/><Relationship Id="rId4" Type="http://schemas.openxmlformats.org/officeDocument/2006/relationships/image" Target="../media/image4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43.png"/><Relationship Id="rId4" Type="http://schemas.openxmlformats.org/officeDocument/2006/relationships/image" Target="../media/image44.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49.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5.xml"/><Relationship Id="rId3" Type="http://schemas.openxmlformats.org/officeDocument/2006/relationships/image" Target="../media/image33.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7.xml"/><Relationship Id="rId3" Type="http://schemas.openxmlformats.org/officeDocument/2006/relationships/image" Target="../media/image46.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7.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9.xml"/><Relationship Id="rId3" Type="http://schemas.openxmlformats.org/officeDocument/2006/relationships/image" Target="../media/image50.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hyperlink" Target="http://www.pbl.nl/sites/default/files/cms/publicaties/pbl-2017-european-nature-in-the-plural-1615.pdf"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25.png"/><Relationship Id="rId4" Type="http://schemas.openxmlformats.org/officeDocument/2006/relationships/hyperlink" Target="http://www.stockholmresilience.org/research/research-news/2017-02-28-contributions-to-agenda-2030.html" TargetMode="External"/><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8.xml"/><Relationship Id="rId3" Type="http://schemas.openxmlformats.org/officeDocument/2006/relationships/image" Target="../media/image1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9.xml"/><Relationship Id="rId3" Type="http://schemas.openxmlformats.org/officeDocument/2006/relationships/image" Target="../media/image14.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pic>
        <p:nvPicPr>
          <p:cNvPr descr="tekst_eng.jpg" id="336" name="Shape 336"/>
          <p:cNvPicPr preferRelativeResize="0"/>
          <p:nvPr/>
        </p:nvPicPr>
        <p:blipFill rotWithShape="1">
          <a:blip r:embed="rId3">
            <a:alphaModFix/>
          </a:blip>
          <a:srcRect b="0" l="0" r="0" t="0"/>
          <a:stretch/>
        </p:blipFill>
        <p:spPr>
          <a:xfrm>
            <a:off x="10127412" y="315635"/>
            <a:ext cx="283464" cy="4922520"/>
          </a:xfrm>
          <a:prstGeom prst="rect">
            <a:avLst/>
          </a:prstGeom>
          <a:noFill/>
          <a:ln>
            <a:noFill/>
          </a:ln>
        </p:spPr>
      </p:pic>
      <p:sp>
        <p:nvSpPr>
          <p:cNvPr id="337" name="Shape 337"/>
          <p:cNvSpPr txBox="1"/>
          <p:nvPr>
            <p:ph idx="1" type="subTitle"/>
          </p:nvPr>
        </p:nvSpPr>
        <p:spPr>
          <a:xfrm>
            <a:off x="279214" y="4715671"/>
            <a:ext cx="10363200" cy="1752600"/>
          </a:xfrm>
          <a:prstGeom prst="rect">
            <a:avLst/>
          </a:prstGeom>
          <a:noFill/>
          <a:ln>
            <a:noFill/>
          </a:ln>
        </p:spPr>
        <p:txBody>
          <a:bodyPr anchorCtr="0" anchor="t" bIns="45700" lIns="91425" rIns="91425" wrap="square" tIns="45700">
            <a:noAutofit/>
          </a:bodyPr>
          <a:lstStyle/>
          <a:p>
            <a:pPr indent="-152400" lvl="0" marL="0" marR="0" rtl="0" algn="l">
              <a:spcBef>
                <a:spcPts val="0"/>
              </a:spcBef>
              <a:spcAft>
                <a:spcPts val="0"/>
              </a:spcAft>
              <a:buClr>
                <a:srgbClr val="888888"/>
              </a:buClr>
              <a:buSzPts val="2400"/>
              <a:buFont typeface="Arial"/>
              <a:buNone/>
            </a:pPr>
            <a:r>
              <a:rPr b="0" i="0" lang="no-NO" sz="2400" u="none" cap="none" strike="noStrike">
                <a:solidFill>
                  <a:srgbClr val="888888"/>
                </a:solidFill>
                <a:latin typeface="Arial"/>
                <a:ea typeface="Arial"/>
                <a:cs typeface="Arial"/>
                <a:sym typeface="Arial"/>
              </a:rPr>
              <a:t>Gunnar Austrheim</a:t>
            </a:r>
            <a:br>
              <a:rPr b="0" i="0" lang="no-NO" sz="2400" u="none" cap="none" strike="noStrike">
                <a:solidFill>
                  <a:srgbClr val="888888"/>
                </a:solidFill>
                <a:latin typeface="Arial"/>
                <a:ea typeface="Arial"/>
                <a:cs typeface="Arial"/>
                <a:sym typeface="Arial"/>
              </a:rPr>
            </a:br>
            <a:r>
              <a:rPr b="0" i="0" lang="no-NO" sz="2400" u="none" cap="none" strike="noStrike">
                <a:solidFill>
                  <a:srgbClr val="888888"/>
                </a:solidFill>
                <a:latin typeface="Arial"/>
                <a:ea typeface="Arial"/>
                <a:cs typeface="Arial"/>
                <a:sym typeface="Arial"/>
              </a:rPr>
              <a:t>NTNU Vitenskapsmuseet</a:t>
            </a:r>
          </a:p>
          <a:p>
            <a:pPr indent="-152400" lvl="0" marL="0" marR="0" rtl="0" algn="l">
              <a:spcBef>
                <a:spcPts val="480"/>
              </a:spcBef>
              <a:buClr>
                <a:srgbClr val="888888"/>
              </a:buClr>
              <a:buSzPts val="2400"/>
              <a:buFont typeface="Arial"/>
              <a:buNone/>
            </a:pPr>
            <a:r>
              <a:t/>
            </a:r>
            <a:endParaRPr b="0" i="0" sz="2400" u="none" cap="none" strike="noStrike">
              <a:solidFill>
                <a:srgbClr val="888888"/>
              </a:solidFill>
              <a:latin typeface="Arial"/>
              <a:ea typeface="Arial"/>
              <a:cs typeface="Arial"/>
              <a:sym typeface="Arial"/>
            </a:endParaRPr>
          </a:p>
        </p:txBody>
      </p:sp>
      <p:sp>
        <p:nvSpPr>
          <p:cNvPr id="338" name="Shape 338"/>
          <p:cNvSpPr txBox="1"/>
          <p:nvPr>
            <p:ph type="ctrTitle"/>
          </p:nvPr>
        </p:nvSpPr>
        <p:spPr>
          <a:xfrm>
            <a:off x="126813" y="1653868"/>
            <a:ext cx="10363200" cy="901094"/>
          </a:xfrm>
          <a:prstGeom prst="rect">
            <a:avLst/>
          </a:prstGeom>
          <a:noFill/>
          <a:ln>
            <a:noFill/>
          </a:ln>
        </p:spPr>
        <p:txBody>
          <a:bodyPr anchorCtr="0" anchor="t" bIns="45700" lIns="91425" rIns="91425" wrap="square" tIns="45700">
            <a:noAutofit/>
          </a:bodyPr>
          <a:lstStyle/>
          <a:p>
            <a:pPr indent="-205740" lvl="0" marL="0" marR="0" rtl="0" algn="l">
              <a:spcBef>
                <a:spcPts val="0"/>
              </a:spcBef>
              <a:buClr>
                <a:schemeClr val="dk1"/>
              </a:buClr>
              <a:buSzPts val="3240"/>
              <a:buFont typeface="Arial"/>
              <a:buNone/>
            </a:pPr>
            <a:r>
              <a:rPr b="1" i="0" lang="no-NO" sz="3240" u="none" cap="none" strike="noStrike">
                <a:solidFill>
                  <a:schemeClr val="dk1"/>
                </a:solidFill>
                <a:latin typeface="Arial"/>
                <a:ea typeface="Arial"/>
                <a:cs typeface="Arial"/>
                <a:sym typeface="Arial"/>
              </a:rPr>
              <a:t>Byøkologi – naturbaserte løsninger i byen</a:t>
            </a:r>
            <a:br>
              <a:rPr b="1" i="0" lang="no-NO" sz="3240" u="none" cap="none" strike="noStrike">
                <a:solidFill>
                  <a:schemeClr val="dk1"/>
                </a:solidFill>
                <a:latin typeface="Arial"/>
                <a:ea typeface="Arial"/>
                <a:cs typeface="Arial"/>
                <a:sym typeface="Arial"/>
              </a:rPr>
            </a:br>
            <a:br>
              <a:rPr b="1" i="0" lang="no-NO" sz="3240" u="none" cap="none" strike="noStrike">
                <a:solidFill>
                  <a:schemeClr val="dk1"/>
                </a:solidFill>
                <a:latin typeface="Arial"/>
                <a:ea typeface="Arial"/>
                <a:cs typeface="Arial"/>
                <a:sym typeface="Arial"/>
              </a:rPr>
            </a:br>
            <a:br>
              <a:rPr b="0" i="0" lang="no-NO" sz="3240" u="none" cap="none" strike="noStrike">
                <a:solidFill>
                  <a:schemeClr val="dk1"/>
                </a:solidFill>
                <a:latin typeface="Arial"/>
                <a:ea typeface="Arial"/>
                <a:cs typeface="Arial"/>
                <a:sym typeface="Arial"/>
              </a:rPr>
            </a:br>
            <a:r>
              <a:rPr b="0" i="0" lang="no-NO" sz="3240" u="none" cap="none" strike="noStrike">
                <a:solidFill>
                  <a:schemeClr val="dk1"/>
                </a:solidFill>
                <a:latin typeface="Arial"/>
                <a:ea typeface="Arial"/>
                <a:cs typeface="Arial"/>
                <a:sym typeface="Arial"/>
              </a:rPr>
              <a:t>Møte BoBy 17.11.2017</a:t>
            </a: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1" name="Shape 431"/>
        <p:cNvGrpSpPr/>
        <p:nvPr/>
      </p:nvGrpSpPr>
      <p:grpSpPr>
        <a:xfrm>
          <a:off x="0" y="0"/>
          <a:ext cx="0" cy="0"/>
          <a:chOff x="0" y="0"/>
          <a:chExt cx="0" cy="0"/>
        </a:xfrm>
      </p:grpSpPr>
      <p:pic>
        <p:nvPicPr>
          <p:cNvPr id="432" name="Shape 432"/>
          <p:cNvPicPr preferRelativeResize="0"/>
          <p:nvPr>
            <p:ph idx="1" type="body"/>
          </p:nvPr>
        </p:nvPicPr>
        <p:blipFill rotWithShape="1">
          <a:blip r:embed="rId3">
            <a:alphaModFix/>
          </a:blip>
          <a:srcRect b="0" l="0" r="0" t="0"/>
          <a:stretch/>
        </p:blipFill>
        <p:spPr>
          <a:xfrm>
            <a:off x="1882458" y="4806950"/>
            <a:ext cx="8229600" cy="2051050"/>
          </a:xfrm>
          <a:prstGeom prst="rect">
            <a:avLst/>
          </a:prstGeom>
          <a:noFill/>
          <a:ln>
            <a:noFill/>
          </a:ln>
        </p:spPr>
      </p:pic>
      <p:sp>
        <p:nvSpPr>
          <p:cNvPr id="433" name="Shape 433"/>
          <p:cNvSpPr/>
          <p:nvPr/>
        </p:nvSpPr>
        <p:spPr>
          <a:xfrm>
            <a:off x="1524000" y="981075"/>
            <a:ext cx="9144000" cy="3693319"/>
          </a:xfrm>
          <a:prstGeom prst="rect">
            <a:avLst/>
          </a:prstGeom>
          <a:noFill/>
          <a:ln>
            <a:noFill/>
          </a:ln>
        </p:spPr>
        <p:txBody>
          <a:bodyPr anchorCtr="0" anchor="t" bIns="45700" lIns="91425" rIns="91425" wrap="square" tIns="45700">
            <a:noAutofit/>
          </a:bodyPr>
          <a:lstStyle/>
          <a:p>
            <a:pPr indent="-342900" lvl="0" marL="342900" marR="0" rtl="0" algn="l">
              <a:spcBef>
                <a:spcPts val="0"/>
              </a:spcBef>
              <a:buClr>
                <a:schemeClr val="dk1"/>
              </a:buClr>
              <a:buSzPts val="1800"/>
              <a:buFont typeface="Arial"/>
              <a:buChar char="•"/>
            </a:pPr>
            <a:r>
              <a:rPr lang="no-NO" sz="1800">
                <a:solidFill>
                  <a:schemeClr val="dk1"/>
                </a:solidFill>
                <a:latin typeface="Arial"/>
                <a:ea typeface="Arial"/>
                <a:cs typeface="Arial"/>
                <a:sym typeface="Arial"/>
              </a:rPr>
              <a:t>I april 2012 ble Naturpanelet (Intergovernmental Science-Policy </a:t>
            </a:r>
          </a:p>
          <a:p>
            <a:pPr indent="0" lvl="0" marL="0" marR="0" rtl="0" algn="l">
              <a:spcBef>
                <a:spcPts val="0"/>
              </a:spcBef>
              <a:buNone/>
            </a:pPr>
            <a:r>
              <a:rPr lang="no-NO" sz="1800">
                <a:solidFill>
                  <a:schemeClr val="dk1"/>
                </a:solidFill>
                <a:latin typeface="Arial"/>
                <a:ea typeface="Arial"/>
                <a:cs typeface="Arial"/>
                <a:sym typeface="Arial"/>
              </a:rPr>
              <a:t>     Platform on Biodiversity and Ecosystem Sevices, IPBES) opprettet etter modell av</a:t>
            </a:r>
          </a:p>
          <a:p>
            <a:pPr indent="0" lvl="0" marL="0" marR="0" rtl="0" algn="l">
              <a:spcBef>
                <a:spcPts val="0"/>
              </a:spcBef>
              <a:buNone/>
            </a:pPr>
            <a:r>
              <a:rPr lang="no-NO" sz="1800">
                <a:solidFill>
                  <a:schemeClr val="dk1"/>
                </a:solidFill>
                <a:latin typeface="Arial"/>
                <a:ea typeface="Arial"/>
                <a:cs typeface="Arial"/>
                <a:sym typeface="Arial"/>
              </a:rPr>
              <a:t>     klimapanelet (IPCC).  </a:t>
            </a:r>
            <a:r>
              <a:rPr lang="no-NO" sz="1800" u="sng">
                <a:solidFill>
                  <a:schemeClr val="hlink"/>
                </a:solidFill>
                <a:latin typeface="Arial"/>
                <a:ea typeface="Arial"/>
                <a:cs typeface="Arial"/>
                <a:sym typeface="Arial"/>
                <a:hlinkClick r:id="rId4"/>
              </a:rPr>
              <a:t>http://www.dirnat.no/ipbes/</a:t>
            </a:r>
            <a:r>
              <a:rPr lang="no-NO" sz="1800">
                <a:solidFill>
                  <a:schemeClr val="dk1"/>
                </a:solidFill>
                <a:latin typeface="Arial"/>
                <a:ea typeface="Arial"/>
                <a:cs typeface="Arial"/>
                <a:sym typeface="Arial"/>
              </a:rPr>
              <a:t>.</a:t>
            </a:r>
          </a:p>
          <a:p>
            <a:pPr indent="0" lvl="0" marL="0" marR="0" rtl="0" algn="l">
              <a:spcBef>
                <a:spcPts val="0"/>
              </a:spcBef>
              <a:buNone/>
            </a:pPr>
            <a:r>
              <a:t/>
            </a:r>
            <a:endParaRPr sz="1800">
              <a:solidFill>
                <a:schemeClr val="dk1"/>
              </a:solidFill>
              <a:latin typeface="Arial"/>
              <a:ea typeface="Arial"/>
              <a:cs typeface="Arial"/>
              <a:sym typeface="Arial"/>
            </a:endParaRPr>
          </a:p>
          <a:p>
            <a:pPr indent="-342900" lvl="0" marL="342900" marR="0" rtl="0" algn="l">
              <a:spcBef>
                <a:spcPts val="0"/>
              </a:spcBef>
              <a:buClr>
                <a:schemeClr val="dk1"/>
              </a:buClr>
              <a:buSzPts val="1800"/>
              <a:buFont typeface="Arial"/>
              <a:buChar char="•"/>
            </a:pPr>
            <a:r>
              <a:rPr lang="no-NO" sz="1800">
                <a:solidFill>
                  <a:schemeClr val="dk1"/>
                </a:solidFill>
                <a:latin typeface="Arial"/>
                <a:ea typeface="Arial"/>
                <a:cs typeface="Arial"/>
                <a:sym typeface="Arial"/>
              </a:rPr>
              <a:t>Hva skal naturpanelet gjøre?   Gi faglig underlagsmateriale til det internasjonale miljøsamarbeidet. Mål om å gjøre kunnskapen politisk relevant</a:t>
            </a:r>
          </a:p>
          <a:p>
            <a:pPr indent="0" lvl="0" marL="0" marR="0" rtl="0" algn="l">
              <a:spcBef>
                <a:spcPts val="0"/>
              </a:spcBef>
              <a:buNone/>
            </a:pPr>
            <a:r>
              <a:t/>
            </a:r>
            <a:endParaRPr sz="1800">
              <a:solidFill>
                <a:schemeClr val="dk1"/>
              </a:solidFill>
              <a:latin typeface="Arial"/>
              <a:ea typeface="Arial"/>
              <a:cs typeface="Arial"/>
              <a:sym typeface="Arial"/>
            </a:endParaRPr>
          </a:p>
          <a:p>
            <a:pPr indent="-342900" lvl="0" marL="342900" marR="0" rtl="0" algn="l">
              <a:spcBef>
                <a:spcPts val="0"/>
              </a:spcBef>
              <a:buClr>
                <a:schemeClr val="dk1"/>
              </a:buClr>
              <a:buSzPts val="1800"/>
              <a:buFont typeface="Arial"/>
              <a:buChar char="•"/>
            </a:pPr>
            <a:r>
              <a:rPr lang="no-NO" sz="1800">
                <a:solidFill>
                  <a:schemeClr val="dk1"/>
                </a:solidFill>
                <a:latin typeface="Arial"/>
                <a:ea typeface="Arial"/>
                <a:cs typeface="Arial"/>
                <a:sym typeface="Arial"/>
              </a:rPr>
              <a:t>Arbeidet i Norge ledes av Miljødirektoratet i Trondheim. Trondheim og Miljødirektoratet er også vertskap for et delsekretariat for kapasitetsbygging på biomangfold og økosystemtjenester.</a:t>
            </a:r>
          </a:p>
          <a:p>
            <a:pPr indent="0" lvl="0" marL="0" marR="0" rtl="0" algn="l">
              <a:spcBef>
                <a:spcPts val="0"/>
              </a:spcBef>
              <a:buNone/>
            </a:pPr>
            <a:r>
              <a:t/>
            </a:r>
            <a:endParaRPr sz="1800">
              <a:solidFill>
                <a:schemeClr val="dk1"/>
              </a:solidFill>
              <a:latin typeface="Arial"/>
              <a:ea typeface="Arial"/>
              <a:cs typeface="Arial"/>
              <a:sym typeface="Arial"/>
            </a:endParaRPr>
          </a:p>
          <a:p>
            <a:pPr indent="0" lvl="0" marL="0" marR="0" rtl="0" algn="l">
              <a:spcBef>
                <a:spcPts val="0"/>
              </a:spcBef>
              <a:buNone/>
            </a:pPr>
            <a:r>
              <a:rPr lang="no-NO" sz="1800" u="sng">
                <a:solidFill>
                  <a:schemeClr val="hlink"/>
                </a:solidFill>
                <a:latin typeface="Arial"/>
                <a:ea typeface="Arial"/>
                <a:cs typeface="Arial"/>
                <a:sym typeface="Arial"/>
                <a:hlinkClick r:id="rId5"/>
              </a:rPr>
              <a:t>http://forskning.no/meninger/kronikk/2014/10/naturpanelet-skal-sikre-biomangfoldet</a:t>
            </a:r>
          </a:p>
          <a:p>
            <a:pPr indent="0" lvl="0" marL="0" marR="0" rtl="0" algn="l">
              <a:spcBef>
                <a:spcPts val="0"/>
              </a:spcBef>
              <a:buNone/>
            </a:pPr>
            <a:r>
              <a:t/>
            </a:r>
            <a:endParaRPr sz="1800">
              <a:solidFill>
                <a:schemeClr val="dk1"/>
              </a:solidFill>
              <a:latin typeface="Arial"/>
              <a:ea typeface="Arial"/>
              <a:cs typeface="Arial"/>
              <a:sym typeface="Arial"/>
            </a:endParaRPr>
          </a:p>
        </p:txBody>
      </p:sp>
      <p:sp>
        <p:nvSpPr>
          <p:cNvPr id="434" name="Shape 434"/>
          <p:cNvSpPr txBox="1"/>
          <p:nvPr/>
        </p:nvSpPr>
        <p:spPr>
          <a:xfrm>
            <a:off x="87948" y="151467"/>
            <a:ext cx="11217558" cy="1200329"/>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chemeClr val="dk1"/>
              </a:buClr>
              <a:buSzPts val="1800"/>
              <a:buFont typeface="Arial"/>
              <a:buNone/>
            </a:pPr>
            <a:r>
              <a:rPr b="1" lang="no-NO" sz="1800">
                <a:solidFill>
                  <a:schemeClr val="dk1"/>
                </a:solidFill>
                <a:latin typeface="Arial"/>
                <a:ea typeface="Arial"/>
                <a:cs typeface="Arial"/>
                <a:sym typeface="Arial"/>
              </a:rPr>
              <a:t>Utfordring: Tap av natur</a:t>
            </a:r>
          </a:p>
          <a:p>
            <a:pPr indent="-114300" lvl="0" marL="0" marR="0" rtl="0" algn="l">
              <a:spcBef>
                <a:spcPts val="0"/>
              </a:spcBef>
              <a:spcAft>
                <a:spcPts val="0"/>
              </a:spcAft>
              <a:buClr>
                <a:schemeClr val="dk1"/>
              </a:buClr>
              <a:buSzPts val="1800"/>
              <a:buFont typeface="Arial"/>
              <a:buNone/>
            </a:pPr>
            <a:r>
              <a:rPr b="1" lang="no-NO" sz="1800">
                <a:solidFill>
                  <a:schemeClr val="dk1"/>
                </a:solidFill>
                <a:latin typeface="Arial"/>
                <a:ea typeface="Arial"/>
                <a:cs typeface="Arial"/>
                <a:sym typeface="Arial"/>
              </a:rPr>
              <a:t>Respons: NATURPANELET; for bærekraftig bruk og bevaring av biomangfold og økosystemtjenester</a:t>
            </a:r>
          </a:p>
          <a:p>
            <a:pPr indent="-114300" lvl="0" marL="0" marR="0" rtl="0" algn="l">
              <a:spcBef>
                <a:spcPts val="0"/>
              </a:spcBef>
              <a:spcAft>
                <a:spcPts val="0"/>
              </a:spcAft>
              <a:buClr>
                <a:schemeClr val="dk1"/>
              </a:buClr>
              <a:buSzPts val="1800"/>
              <a:buFont typeface="Arial"/>
              <a:buNone/>
            </a:pPr>
            <a:r>
              <a:t/>
            </a:r>
            <a:endParaRPr sz="1800">
              <a:solidFill>
                <a:schemeClr val="dk1"/>
              </a:solidFill>
              <a:latin typeface="Arial"/>
              <a:ea typeface="Arial"/>
              <a:cs typeface="Arial"/>
              <a:sym typeface="Arial"/>
            </a:endParaRPr>
          </a:p>
          <a:p>
            <a:pPr indent="-114300" lvl="0" marL="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3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8" name="Shape 438"/>
        <p:cNvGrpSpPr/>
        <p:nvPr/>
      </p:nvGrpSpPr>
      <p:grpSpPr>
        <a:xfrm>
          <a:off x="0" y="0"/>
          <a:ext cx="0" cy="0"/>
          <a:chOff x="0" y="0"/>
          <a:chExt cx="0" cy="0"/>
        </a:xfrm>
      </p:grpSpPr>
      <p:sp>
        <p:nvSpPr>
          <p:cNvPr id="439" name="Shape 439"/>
          <p:cNvSpPr txBox="1"/>
          <p:nvPr/>
        </p:nvSpPr>
        <p:spPr>
          <a:xfrm>
            <a:off x="6773546" y="2589531"/>
            <a:ext cx="4467890" cy="1477328"/>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000000"/>
              </a:buClr>
              <a:buSzPts val="1800"/>
              <a:buFont typeface="Arial"/>
              <a:buNone/>
            </a:pPr>
            <a:r>
              <a:rPr lang="no-NO" sz="1800">
                <a:solidFill>
                  <a:srgbClr val="000000"/>
                </a:solidFill>
                <a:latin typeface="Arial"/>
                <a:ea typeface="Arial"/>
                <a:cs typeface="Arial"/>
                <a:sym typeface="Arial"/>
              </a:rPr>
              <a:t>Et felles rammeverk gir muligheter for å </a:t>
            </a:r>
          </a:p>
          <a:p>
            <a:pPr indent="-114300" lvl="0" marL="0" marR="0" rtl="0" algn="l">
              <a:spcBef>
                <a:spcPts val="0"/>
              </a:spcBef>
              <a:spcAft>
                <a:spcPts val="0"/>
              </a:spcAft>
              <a:buClr>
                <a:srgbClr val="000000"/>
              </a:buClr>
              <a:buSzPts val="1800"/>
              <a:buFont typeface="Arial"/>
              <a:buNone/>
            </a:pPr>
            <a:r>
              <a:rPr lang="no-NO" sz="1800">
                <a:solidFill>
                  <a:srgbClr val="000000"/>
                </a:solidFill>
                <a:latin typeface="Arial"/>
                <a:ea typeface="Arial"/>
                <a:cs typeface="Arial"/>
                <a:sym typeface="Arial"/>
              </a:rPr>
              <a:t>Identifisere både synergier og avveininger</a:t>
            </a:r>
          </a:p>
          <a:p>
            <a:pPr indent="-114300" lvl="0" marL="0" marR="0" rtl="0" algn="l">
              <a:spcBef>
                <a:spcPts val="0"/>
              </a:spcBef>
              <a:spcAft>
                <a:spcPts val="0"/>
              </a:spcAft>
              <a:buClr>
                <a:schemeClr val="dk1"/>
              </a:buClr>
              <a:buSzPts val="1800"/>
              <a:buFont typeface="Arial"/>
              <a:buNone/>
            </a:pPr>
            <a:r>
              <a:t/>
            </a:r>
            <a:endParaRPr sz="1800">
              <a:solidFill>
                <a:srgbClr val="000000"/>
              </a:solidFill>
              <a:latin typeface="Arial"/>
              <a:ea typeface="Arial"/>
              <a:cs typeface="Arial"/>
              <a:sym typeface="Arial"/>
            </a:endParaRPr>
          </a:p>
          <a:p>
            <a:pPr indent="-114300" lvl="0" marL="0" marR="0" rtl="0" algn="l">
              <a:spcBef>
                <a:spcPts val="0"/>
              </a:spcBef>
              <a:spcAft>
                <a:spcPts val="0"/>
              </a:spcAft>
              <a:buClr>
                <a:srgbClr val="000000"/>
              </a:buClr>
              <a:buSzPts val="1800"/>
              <a:buFont typeface="Arial"/>
              <a:buNone/>
            </a:pPr>
            <a:r>
              <a:rPr lang="no-NO" sz="1800">
                <a:solidFill>
                  <a:srgbClr val="000000"/>
                </a:solidFill>
                <a:latin typeface="Arial"/>
                <a:ea typeface="Arial"/>
                <a:cs typeface="Arial"/>
                <a:sym typeface="Arial"/>
              </a:rPr>
              <a:t>Vi har ulik verdsetting av natur </a:t>
            </a:r>
          </a:p>
          <a:p>
            <a:pPr indent="-114300" lvl="0" marL="0" marR="0" rtl="0" algn="l">
              <a:spcBef>
                <a:spcPts val="0"/>
              </a:spcBef>
              <a:spcAft>
                <a:spcPts val="0"/>
              </a:spcAft>
              <a:buClr>
                <a:srgbClr val="000000"/>
              </a:buClr>
              <a:buSzPts val="1800"/>
              <a:buFont typeface="Arial"/>
              <a:buNone/>
            </a:pPr>
            <a:r>
              <a:rPr lang="no-NO" sz="1800">
                <a:solidFill>
                  <a:srgbClr val="000000"/>
                </a:solidFill>
                <a:latin typeface="Arial"/>
                <a:ea typeface="Arial"/>
                <a:cs typeface="Arial"/>
                <a:sym typeface="Arial"/>
              </a:rPr>
              <a:t>Vi får ikke alt….</a:t>
            </a:r>
          </a:p>
        </p:txBody>
      </p:sp>
      <p:sp>
        <p:nvSpPr>
          <p:cNvPr id="440" name="Shape 440"/>
          <p:cNvSpPr txBox="1"/>
          <p:nvPr/>
        </p:nvSpPr>
        <p:spPr>
          <a:xfrm>
            <a:off x="6773546" y="1412522"/>
            <a:ext cx="3941093" cy="646331"/>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000000"/>
              </a:buClr>
              <a:buSzPts val="1800"/>
              <a:buFont typeface="Arial"/>
              <a:buNone/>
            </a:pPr>
            <a:r>
              <a:rPr lang="no-NO" sz="1800">
                <a:solidFill>
                  <a:srgbClr val="000000"/>
                </a:solidFill>
                <a:latin typeface="Arial"/>
                <a:ea typeface="Arial"/>
                <a:cs typeface="Arial"/>
                <a:sym typeface="Arial"/>
              </a:rPr>
              <a:t>Ulik arealbruk optimaliserer ulike naturgoder</a:t>
            </a:r>
          </a:p>
        </p:txBody>
      </p:sp>
      <p:sp>
        <p:nvSpPr>
          <p:cNvPr id="441" name="Shape 441"/>
          <p:cNvSpPr txBox="1"/>
          <p:nvPr/>
        </p:nvSpPr>
        <p:spPr>
          <a:xfrm>
            <a:off x="850232" y="0"/>
            <a:ext cx="4942379" cy="400110"/>
          </a:xfrm>
          <a:prstGeom prst="rect">
            <a:avLst/>
          </a:prstGeom>
          <a:noFill/>
          <a:ln>
            <a:noFill/>
          </a:ln>
        </p:spPr>
        <p:txBody>
          <a:bodyPr anchorCtr="0" anchor="t" bIns="45700" lIns="91425" rIns="91425" wrap="square" tIns="45700">
            <a:noAutofit/>
          </a:bodyPr>
          <a:lstStyle/>
          <a:p>
            <a:pPr indent="-127000" lvl="0" marL="0" marR="0" rtl="0" algn="l">
              <a:spcBef>
                <a:spcPts val="0"/>
              </a:spcBef>
              <a:spcAft>
                <a:spcPts val="0"/>
              </a:spcAft>
              <a:buClr>
                <a:srgbClr val="000000"/>
              </a:buClr>
              <a:buSzPts val="2000"/>
              <a:buFont typeface="Arial"/>
              <a:buNone/>
            </a:pPr>
            <a:r>
              <a:rPr b="1" lang="no-NO" sz="2000">
                <a:solidFill>
                  <a:srgbClr val="000000"/>
                </a:solidFill>
                <a:latin typeface="Arial"/>
                <a:ea typeface="Arial"/>
                <a:cs typeface="Arial"/>
                <a:sym typeface="Arial"/>
              </a:rPr>
              <a:t>Fire hovedtyper av økosystemtjenester</a:t>
            </a:r>
          </a:p>
        </p:txBody>
      </p:sp>
      <p:sp>
        <p:nvSpPr>
          <p:cNvPr id="442" name="Shape 442"/>
          <p:cNvSpPr/>
          <p:nvPr/>
        </p:nvSpPr>
        <p:spPr>
          <a:xfrm>
            <a:off x="5727032" y="6035996"/>
            <a:ext cx="6096000" cy="92333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u="sng">
                <a:solidFill>
                  <a:schemeClr val="hlink"/>
                </a:solidFill>
                <a:latin typeface="Calibri"/>
                <a:ea typeface="Calibri"/>
                <a:cs typeface="Calibri"/>
                <a:sym typeface="Calibri"/>
                <a:hlinkClick r:id="rId3"/>
              </a:rPr>
              <a:t>http://www.pbl.nl/sites/default/files/cms/publicaties/pbl-2017-european-nature-in-the-plural-1615.pdf</a:t>
            </a:r>
          </a:p>
          <a:p>
            <a:pPr indent="0" lvl="0" marL="0" marR="0" rtl="0" algn="l">
              <a:spcBef>
                <a:spcPts val="0"/>
              </a:spcBef>
              <a:buNone/>
            </a:pPr>
            <a:r>
              <a:t/>
            </a:r>
            <a:endParaRPr sz="1800">
              <a:solidFill>
                <a:schemeClr val="dk1"/>
              </a:solidFill>
              <a:latin typeface="Calibri"/>
              <a:ea typeface="Calibri"/>
              <a:cs typeface="Calibri"/>
              <a:sym typeface="Calibri"/>
            </a:endParaRPr>
          </a:p>
        </p:txBody>
      </p:sp>
      <p:pic>
        <p:nvPicPr>
          <p:cNvPr id="443" name="Shape 443"/>
          <p:cNvPicPr preferRelativeResize="0"/>
          <p:nvPr/>
        </p:nvPicPr>
        <p:blipFill rotWithShape="1">
          <a:blip r:embed="rId4">
            <a:alphaModFix/>
          </a:blip>
          <a:srcRect b="0" l="0" r="0" t="0"/>
          <a:stretch/>
        </p:blipFill>
        <p:spPr>
          <a:xfrm>
            <a:off x="741913" y="405891"/>
            <a:ext cx="4378727" cy="6276436"/>
          </a:xfrm>
          <a:prstGeom prst="rect">
            <a:avLst/>
          </a:prstGeom>
          <a:noFill/>
          <a:ln>
            <a:noFill/>
          </a:ln>
        </p:spPr>
      </p:pic>
      <p:sp>
        <p:nvSpPr>
          <p:cNvPr id="444" name="Shape 444"/>
          <p:cNvSpPr txBox="1"/>
          <p:nvPr/>
        </p:nvSpPr>
        <p:spPr>
          <a:xfrm>
            <a:off x="6535083" y="50848"/>
            <a:ext cx="4944815" cy="830997"/>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Behov for helhetlige oversikter</a:t>
            </a:r>
          </a:p>
          <a:p>
            <a:pPr indent="0" lvl="0" marL="0" marR="0" rtl="0" algn="l">
              <a:spcBef>
                <a:spcPts val="0"/>
              </a:spcBef>
              <a:buNone/>
            </a:pPr>
            <a:r>
              <a:rPr b="1" lang="no-NO" sz="2400">
                <a:solidFill>
                  <a:schemeClr val="dk1"/>
                </a:solidFill>
                <a:latin typeface="Calibri"/>
                <a:ea typeface="Calibri"/>
                <a:cs typeface="Calibri"/>
                <a:sym typeface="Calibri"/>
              </a:rPr>
              <a:t>Kunnskap for å gjøre de rette valgene</a:t>
            </a: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8" name="Shape 448"/>
        <p:cNvGrpSpPr/>
        <p:nvPr/>
      </p:nvGrpSpPr>
      <p:grpSpPr>
        <a:xfrm>
          <a:off x="0" y="0"/>
          <a:ext cx="0" cy="0"/>
          <a:chOff x="0" y="0"/>
          <a:chExt cx="0" cy="0"/>
        </a:xfrm>
      </p:grpSpPr>
      <p:pic>
        <p:nvPicPr>
          <p:cNvPr id="449" name="Shape 449"/>
          <p:cNvPicPr preferRelativeResize="0"/>
          <p:nvPr>
            <p:ph idx="1" type="body"/>
          </p:nvPr>
        </p:nvPicPr>
        <p:blipFill rotWithShape="1">
          <a:blip r:embed="rId3">
            <a:alphaModFix/>
          </a:blip>
          <a:srcRect b="0" l="0" r="0" t="0"/>
          <a:stretch/>
        </p:blipFill>
        <p:spPr>
          <a:xfrm>
            <a:off x="8458199" y="210764"/>
            <a:ext cx="3348989" cy="6647236"/>
          </a:xfrm>
          <a:prstGeom prst="rect">
            <a:avLst/>
          </a:prstGeom>
          <a:noFill/>
          <a:ln>
            <a:noFill/>
          </a:ln>
        </p:spPr>
      </p:pic>
      <p:pic>
        <p:nvPicPr>
          <p:cNvPr id="450" name="Shape 450"/>
          <p:cNvPicPr preferRelativeResize="0"/>
          <p:nvPr/>
        </p:nvPicPr>
        <p:blipFill rotWithShape="1">
          <a:blip r:embed="rId4">
            <a:alphaModFix/>
          </a:blip>
          <a:srcRect b="0" l="0" r="0" t="0"/>
          <a:stretch/>
        </p:blipFill>
        <p:spPr>
          <a:xfrm>
            <a:off x="982980" y="1690688"/>
            <a:ext cx="4055295" cy="4601715"/>
          </a:xfrm>
          <a:prstGeom prst="rect">
            <a:avLst/>
          </a:prstGeom>
          <a:noFill/>
          <a:ln>
            <a:noFill/>
          </a:ln>
        </p:spPr>
      </p:pic>
      <p:sp>
        <p:nvSpPr>
          <p:cNvPr id="451" name="Shape 451"/>
          <p:cNvSpPr/>
          <p:nvPr/>
        </p:nvSpPr>
        <p:spPr>
          <a:xfrm>
            <a:off x="324953" y="6423279"/>
            <a:ext cx="6101414" cy="646331"/>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u="sng">
                <a:solidFill>
                  <a:schemeClr val="hlink"/>
                </a:solidFill>
                <a:latin typeface="Calibri"/>
                <a:ea typeface="Calibri"/>
                <a:cs typeface="Calibri"/>
                <a:sym typeface="Calibri"/>
                <a:hlinkClick r:id="rId5"/>
              </a:rPr>
              <a:t>http://uknea.unep-wcmc.org/Resources/tabid/82/Default.aspx</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452" name="Shape 452"/>
          <p:cNvSpPr txBox="1"/>
          <p:nvPr/>
        </p:nvSpPr>
        <p:spPr>
          <a:xfrm>
            <a:off x="324953" y="411480"/>
            <a:ext cx="7503272" cy="1200329"/>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chemeClr val="dk1"/>
                </a:solidFill>
                <a:latin typeface="Calibri"/>
                <a:ea typeface="Calibri"/>
                <a:cs typeface="Calibri"/>
                <a:sym typeface="Calibri"/>
              </a:rPr>
              <a:t>Hva vet vi om status og trender for biologisk mangfold og naturgoder i byen?</a:t>
            </a:r>
          </a:p>
          <a:p>
            <a:pPr indent="0" lvl="0" marL="0" marR="0" rtl="0" algn="l">
              <a:spcBef>
                <a:spcPts val="0"/>
              </a:spcBef>
              <a:buNone/>
            </a:pPr>
            <a:r>
              <a:t/>
            </a:r>
            <a:endParaRPr b="1" sz="1800">
              <a:solidFill>
                <a:schemeClr val="dk1"/>
              </a:solidFill>
              <a:latin typeface="Calibri"/>
              <a:ea typeface="Calibri"/>
              <a:cs typeface="Calibri"/>
              <a:sym typeface="Calibri"/>
            </a:endParaRPr>
          </a:p>
          <a:p>
            <a:pPr indent="0" lvl="0" marL="0" marR="0" rtl="0" algn="l">
              <a:spcBef>
                <a:spcPts val="0"/>
              </a:spcBef>
              <a:buNone/>
            </a:pPr>
            <a:r>
              <a:t/>
            </a:r>
            <a:endParaRPr b="1" sz="1800">
              <a:solidFill>
                <a:schemeClr val="dk1"/>
              </a:solidFill>
              <a:latin typeface="Calibri"/>
              <a:ea typeface="Calibri"/>
              <a:cs typeface="Calibri"/>
              <a:sym typeface="Calibri"/>
            </a:endParaRPr>
          </a:p>
          <a:p>
            <a:pPr indent="0" lvl="0" marL="0" marR="0" rtl="0" algn="l">
              <a:spcBef>
                <a:spcPts val="0"/>
              </a:spcBef>
              <a:buNone/>
            </a:pPr>
            <a:r>
              <a:t/>
            </a:r>
            <a:endParaRPr b="1" sz="1800">
              <a:solidFill>
                <a:schemeClr val="dk1"/>
              </a:solidFill>
              <a:latin typeface="Calibri"/>
              <a:ea typeface="Calibri"/>
              <a:cs typeface="Calibri"/>
              <a:sym typeface="Calibri"/>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6" name="Shape 456"/>
        <p:cNvGrpSpPr/>
        <p:nvPr/>
      </p:nvGrpSpPr>
      <p:grpSpPr>
        <a:xfrm>
          <a:off x="0" y="0"/>
          <a:ext cx="0" cy="0"/>
          <a:chOff x="0" y="0"/>
          <a:chExt cx="0" cy="0"/>
        </a:xfrm>
      </p:grpSpPr>
      <p:pic>
        <p:nvPicPr>
          <p:cNvPr id="457" name="Shape 457"/>
          <p:cNvPicPr preferRelativeResize="0"/>
          <p:nvPr/>
        </p:nvPicPr>
        <p:blipFill rotWithShape="1">
          <a:blip r:embed="rId3">
            <a:alphaModFix/>
          </a:blip>
          <a:srcRect b="0" l="0" r="0" t="0"/>
          <a:stretch/>
        </p:blipFill>
        <p:spPr>
          <a:xfrm>
            <a:off x="568113" y="1431828"/>
            <a:ext cx="9377042" cy="4855815"/>
          </a:xfrm>
          <a:prstGeom prst="rect">
            <a:avLst/>
          </a:prstGeom>
          <a:noFill/>
          <a:ln>
            <a:noFill/>
          </a:ln>
        </p:spPr>
      </p:pic>
      <p:sp>
        <p:nvSpPr>
          <p:cNvPr id="458" name="Shape 458"/>
          <p:cNvSpPr txBox="1"/>
          <p:nvPr/>
        </p:nvSpPr>
        <p:spPr>
          <a:xfrm>
            <a:off x="229173" y="162054"/>
            <a:ext cx="473206" cy="646331"/>
          </a:xfrm>
          <a:prstGeom prst="rect">
            <a:avLst/>
          </a:prstGeom>
          <a:noFill/>
          <a:ln>
            <a:noFill/>
          </a:ln>
        </p:spPr>
        <p:txBody>
          <a:bodyPr anchorCtr="0" anchor="t" bIns="45700" lIns="91425" rIns="91425" wrap="square" tIns="45700">
            <a:noAutofit/>
          </a:bodyPr>
          <a:lstStyle/>
          <a:p>
            <a:pPr indent="-2857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100000"/>
              </a:lnSpc>
              <a:spcBef>
                <a:spcPts val="0"/>
              </a:spcBef>
              <a:spcAft>
                <a:spcPts val="0"/>
              </a:spcAft>
              <a:buClr>
                <a:srgbClr val="000000"/>
              </a:buClr>
              <a:buSzPts val="1800"/>
              <a:buFont typeface="Calibri"/>
              <a:buNone/>
            </a:pPr>
            <a:r>
              <a:rPr b="0" i="0" lang="no-NO" sz="1800" u="none" cap="none" strike="noStrike">
                <a:solidFill>
                  <a:srgbClr val="000000"/>
                </a:solidFill>
                <a:latin typeface="Calibri"/>
                <a:ea typeface="Calibri"/>
                <a:cs typeface="Calibri"/>
                <a:sym typeface="Calibri"/>
              </a:rPr>
              <a:t>  </a:t>
            </a:r>
          </a:p>
        </p:txBody>
      </p:sp>
      <p:sp>
        <p:nvSpPr>
          <p:cNvPr id="459" name="Shape 459"/>
          <p:cNvSpPr txBox="1"/>
          <p:nvPr/>
        </p:nvSpPr>
        <p:spPr>
          <a:xfrm>
            <a:off x="1202076" y="328773"/>
            <a:ext cx="5837817" cy="923330"/>
          </a:xfrm>
          <a:prstGeom prst="rect">
            <a:avLst/>
          </a:prstGeom>
          <a:noFill/>
          <a:ln>
            <a:noFill/>
          </a:ln>
        </p:spPr>
        <p:txBody>
          <a:bodyPr anchorCtr="0" anchor="t" bIns="45700" lIns="91425" rIns="91425" wrap="square" tIns="45700">
            <a:noAutofit/>
          </a:bodyPr>
          <a:lstStyle/>
          <a:p>
            <a:pPr indent="-114300" lvl="0" marL="0" marR="0" rtl="0" algn="l">
              <a:lnSpc>
                <a:spcPct val="100000"/>
              </a:lnSpc>
              <a:spcBef>
                <a:spcPts val="0"/>
              </a:spcBef>
              <a:spcAft>
                <a:spcPts val="0"/>
              </a:spcAft>
              <a:buClr>
                <a:srgbClr val="000000"/>
              </a:buClr>
              <a:buSzPts val="1800"/>
              <a:buFont typeface="Calibri"/>
              <a:buNone/>
            </a:pPr>
            <a:r>
              <a:rPr b="0" i="0" lang="no-NO" sz="1800" u="none" cap="none" strike="noStrike">
                <a:solidFill>
                  <a:srgbClr val="000000"/>
                </a:solidFill>
                <a:latin typeface="Calibri"/>
                <a:ea typeface="Calibri"/>
                <a:cs typeface="Calibri"/>
                <a:sym typeface="Calibri"/>
              </a:rPr>
              <a:t>Eksempel fra Storbritannia:</a:t>
            </a:r>
          </a:p>
          <a:p>
            <a:pPr indent="-114300" lvl="0" marL="0" marR="0" rtl="0" algn="l">
              <a:lnSpc>
                <a:spcPct val="100000"/>
              </a:lnSpc>
              <a:spcBef>
                <a:spcPts val="0"/>
              </a:spcBef>
              <a:spcAft>
                <a:spcPts val="0"/>
              </a:spcAft>
              <a:buClr>
                <a:schemeClr val="dk1"/>
              </a:buClr>
              <a:buSzPts val="1800"/>
              <a:buFont typeface="Calibri"/>
              <a:buNone/>
            </a:pPr>
            <a:r>
              <a:t/>
            </a:r>
            <a:endParaRPr b="0" i="0" sz="1800" u="none" cap="none" strike="noStrike">
              <a:solidFill>
                <a:srgbClr val="000000"/>
              </a:solidFill>
              <a:latin typeface="Calibri"/>
              <a:ea typeface="Calibri"/>
              <a:cs typeface="Calibri"/>
              <a:sym typeface="Calibri"/>
            </a:endParaRPr>
          </a:p>
          <a:p>
            <a:pPr indent="-114300" lvl="0" marL="0" marR="0" rtl="0" algn="l">
              <a:lnSpc>
                <a:spcPct val="100000"/>
              </a:lnSpc>
              <a:spcBef>
                <a:spcPts val="0"/>
              </a:spcBef>
              <a:spcAft>
                <a:spcPts val="0"/>
              </a:spcAft>
              <a:buClr>
                <a:srgbClr val="000000"/>
              </a:buClr>
              <a:buSzPts val="1800"/>
              <a:buFont typeface="Calibri"/>
              <a:buNone/>
            </a:pPr>
            <a:r>
              <a:rPr b="0" i="0" lang="no-NO" sz="1800" u="none" cap="none" strike="noStrike">
                <a:solidFill>
                  <a:srgbClr val="000000"/>
                </a:solidFill>
                <a:latin typeface="Calibri"/>
                <a:ea typeface="Calibri"/>
                <a:cs typeface="Calibri"/>
                <a:sym typeface="Calibri"/>
              </a:rPr>
              <a:t>Hvor mye grøntareal per innbygger? Hvilke type grøntareal? </a:t>
            </a:r>
          </a:p>
        </p:txBody>
      </p:sp>
      <p:sp>
        <p:nvSpPr>
          <p:cNvPr id="460" name="Shape 460"/>
          <p:cNvSpPr/>
          <p:nvPr/>
        </p:nvSpPr>
        <p:spPr>
          <a:xfrm>
            <a:off x="801384" y="3143892"/>
            <a:ext cx="1962363" cy="1068512"/>
          </a:xfrm>
          <a:prstGeom prst="ellipse">
            <a:avLst/>
          </a:prstGeom>
          <a:noFill/>
          <a:ln cap="flat" cmpd="sng" w="28575">
            <a:solidFill>
              <a:srgbClr val="FF0000"/>
            </a:solidFill>
            <a:prstDash val="solid"/>
            <a:round/>
            <a:headEnd len="med" w="med" type="none"/>
            <a:tailEnd len="med" w="med" type="none"/>
          </a:ln>
        </p:spPr>
        <p:txBody>
          <a:bodyPr anchorCtr="0" anchor="ctr" bIns="45700" lIns="91425" rIns="91425" wrap="square" tIns="45700">
            <a:noAutofit/>
          </a:bodyPr>
          <a:lstStyle/>
          <a:p>
            <a:pPr indent="-11430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
        <p:nvSpPr>
          <p:cNvPr id="461" name="Shape 461"/>
          <p:cNvSpPr/>
          <p:nvPr/>
        </p:nvSpPr>
        <p:spPr>
          <a:xfrm>
            <a:off x="5166188" y="3143892"/>
            <a:ext cx="1962363" cy="1068512"/>
          </a:xfrm>
          <a:prstGeom prst="ellipse">
            <a:avLst/>
          </a:prstGeom>
          <a:noFill/>
          <a:ln cap="flat" cmpd="sng" w="28575">
            <a:solidFill>
              <a:srgbClr val="FF0000"/>
            </a:solidFill>
            <a:prstDash val="solid"/>
            <a:round/>
            <a:headEnd len="med" w="med" type="none"/>
            <a:tailEnd len="med" w="med" type="none"/>
          </a:ln>
        </p:spPr>
        <p:txBody>
          <a:bodyPr anchorCtr="0" anchor="ctr" bIns="45700" lIns="91425" rIns="91425" wrap="square" tIns="45700">
            <a:noAutofit/>
          </a:bodyPr>
          <a:lstStyle/>
          <a:p>
            <a:pPr indent="-114300" lvl="0" marL="0" marR="0" rtl="0" algn="ctr">
              <a:lnSpc>
                <a:spcPct val="100000"/>
              </a:lnSpc>
              <a:spcBef>
                <a:spcPts val="0"/>
              </a:spcBef>
              <a:spcAft>
                <a:spcPts val="0"/>
              </a:spcAft>
              <a:buClr>
                <a:schemeClr val="lt1"/>
              </a:buClr>
              <a:buSzPts val="1800"/>
              <a:buFont typeface="Calibri"/>
              <a:buNone/>
            </a:pPr>
            <a:r>
              <a:t/>
            </a:r>
            <a:endParaRPr b="0" i="0" sz="1800" u="none" cap="none" strike="noStrike">
              <a:solidFill>
                <a:srgbClr val="FFFF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6" name="Shape 466"/>
        <p:cNvGrpSpPr/>
        <p:nvPr/>
      </p:nvGrpSpPr>
      <p:grpSpPr>
        <a:xfrm>
          <a:off x="0" y="0"/>
          <a:ext cx="0" cy="0"/>
          <a:chOff x="0" y="0"/>
          <a:chExt cx="0" cy="0"/>
        </a:xfrm>
      </p:grpSpPr>
      <p:sp>
        <p:nvSpPr>
          <p:cNvPr id="467" name="Shape 467"/>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228600" lvl="0" marL="0" marR="0" rtl="0" algn="l">
              <a:spcBef>
                <a:spcPts val="0"/>
              </a:spcBef>
              <a:buClr>
                <a:schemeClr val="dk1"/>
              </a:buClr>
              <a:buSzPts val="3600"/>
              <a:buFont typeface="Arial"/>
              <a:buNone/>
            </a:pPr>
            <a:r>
              <a:rPr b="1" i="0" lang="no-NO" sz="3600" u="none" cap="none" strike="noStrike">
                <a:solidFill>
                  <a:schemeClr val="dk1"/>
                </a:solidFill>
                <a:latin typeface="Arial"/>
                <a:ea typeface="Arial"/>
                <a:cs typeface="Arial"/>
                <a:sym typeface="Arial"/>
              </a:rPr>
              <a:t>Miljøutfordringer: Klima</a:t>
            </a:r>
          </a:p>
        </p:txBody>
      </p:sp>
      <p:sp>
        <p:nvSpPr>
          <p:cNvPr id="468" name="Shape 468"/>
          <p:cNvSpPr txBox="1"/>
          <p:nvPr>
            <p:ph idx="1" type="body"/>
          </p:nvPr>
        </p:nvSpPr>
        <p:spPr>
          <a:xfrm>
            <a:off x="609600" y="1600201"/>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1. Tilpasse oss ulike effekter av klimaendringer</a:t>
            </a: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Ekstremvær; </a:t>
            </a:r>
            <a:r>
              <a:rPr b="0" i="0" lang="no-NO" sz="2400" u="none" cap="none" strike="noStrike">
                <a:solidFill>
                  <a:srgbClr val="FF0000"/>
                </a:solidFill>
                <a:latin typeface="Arial"/>
                <a:ea typeface="Arial"/>
                <a:cs typeface="Arial"/>
                <a:sym typeface="Arial"/>
              </a:rPr>
              <a:t>flom, ras, erosjon</a:t>
            </a:r>
          </a:p>
          <a:p>
            <a:pPr indent="-342900" lvl="0" marL="342900" marR="0" rtl="0" algn="l">
              <a:spcBef>
                <a:spcPts val="480"/>
              </a:spcBef>
              <a:spcAft>
                <a:spcPts val="0"/>
              </a:spcAft>
              <a:buClr>
                <a:schemeClr val="dk1"/>
              </a:buClr>
              <a:buSzPts val="2400"/>
              <a:buFont typeface="Arial"/>
              <a:buNone/>
            </a:pPr>
            <a:r>
              <a:t/>
            </a:r>
            <a:endParaRPr b="0" i="0" sz="2400" u="none" cap="none" strike="noStrike">
              <a:solidFill>
                <a:srgbClr val="FF0000"/>
              </a:solidFill>
              <a:latin typeface="Arial"/>
              <a:ea typeface="Arial"/>
              <a:cs typeface="Arial"/>
              <a:sym typeface="Arial"/>
            </a:endParaRPr>
          </a:p>
          <a:p>
            <a:pPr indent="-342900" lvl="0" marL="342900" marR="0" rtl="0" algn="l">
              <a:spcBef>
                <a:spcPts val="480"/>
              </a:spcBef>
              <a:buClr>
                <a:schemeClr val="dk1"/>
              </a:buClr>
              <a:buSzPts val="2400"/>
              <a:buFont typeface="Arial"/>
              <a:buChar char="•"/>
            </a:pPr>
            <a:r>
              <a:rPr b="0" i="0" lang="no-NO" sz="2400" u="none" cap="none" strike="noStrike">
                <a:solidFill>
                  <a:schemeClr val="dk1"/>
                </a:solidFill>
                <a:latin typeface="Arial"/>
                <a:ea typeface="Arial"/>
                <a:cs typeface="Arial"/>
                <a:sym typeface="Arial"/>
              </a:rPr>
              <a:t>2. Lagre karbon motvirke utslipp; mer karbon i </a:t>
            </a:r>
            <a:r>
              <a:rPr b="0" i="0" lang="no-NO" sz="2400" u="none" cap="none" strike="noStrike">
                <a:solidFill>
                  <a:srgbClr val="FF0000"/>
                </a:solidFill>
                <a:latin typeface="Arial"/>
                <a:ea typeface="Arial"/>
                <a:cs typeface="Arial"/>
                <a:sym typeface="Arial"/>
              </a:rPr>
              <a:t>jord, biomasse</a:t>
            </a:r>
            <a:r>
              <a:rPr b="0" i="0" lang="no-NO" sz="2400" u="none" cap="none" strike="noStrike">
                <a:solidFill>
                  <a:schemeClr val="dk1"/>
                </a:solidFill>
                <a:latin typeface="Arial"/>
                <a:ea typeface="Arial"/>
                <a:cs typeface="Arial"/>
                <a:sym typeface="Arial"/>
              </a:rPr>
              <a:t>, vann, </a:t>
            </a:r>
            <a:r>
              <a:rPr b="0" i="0" lang="no-NO" sz="2400" u="none" cap="none" strike="noStrike">
                <a:solidFill>
                  <a:srgbClr val="FF0000"/>
                </a:solidFill>
                <a:latin typeface="Arial"/>
                <a:ea typeface="Arial"/>
                <a:cs typeface="Arial"/>
                <a:sym typeface="Arial"/>
              </a:rPr>
              <a:t>redusere drenering og andre arealendringer</a:t>
            </a: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Shape 473"/>
          <p:cNvSpPr/>
          <p:nvPr/>
        </p:nvSpPr>
        <p:spPr>
          <a:xfrm>
            <a:off x="136271" y="62523"/>
            <a:ext cx="6023579" cy="6393884"/>
          </a:xfrm>
          <a:prstGeom prst="rect">
            <a:avLst/>
          </a:prstGeom>
          <a:noFill/>
          <a:ln>
            <a:noFill/>
          </a:ln>
        </p:spPr>
      </p:sp>
      <p:sp>
        <p:nvSpPr>
          <p:cNvPr id="474" name="Shape 474"/>
          <p:cNvSpPr/>
          <p:nvPr/>
        </p:nvSpPr>
        <p:spPr>
          <a:xfrm>
            <a:off x="5884985" y="171122"/>
            <a:ext cx="6096000" cy="89255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600">
                <a:solidFill>
                  <a:srgbClr val="1F497D"/>
                </a:solidFill>
                <a:latin typeface="Calibri"/>
                <a:ea typeface="Calibri"/>
                <a:cs typeface="Calibri"/>
                <a:sym typeface="Calibri"/>
              </a:rPr>
              <a:t>rapport om naturbaserte løsninger for klimatilpasning : </a:t>
            </a:r>
            <a:r>
              <a:rPr lang="no-NO" sz="1800" u="sng">
                <a:solidFill>
                  <a:schemeClr val="hlink"/>
                </a:solidFill>
                <a:latin typeface="Times New Roman"/>
                <a:ea typeface="Times New Roman"/>
                <a:cs typeface="Times New Roman"/>
                <a:sym typeface="Times New Roman"/>
                <a:hlinkClick r:id="rId3"/>
              </a:rPr>
              <a:t>http://www.miljodirektoratet.no/no/Publikasjoner/2017/Oktober-2017/Naturbaserte-losninger-for-klimatilpasning/</a:t>
            </a:r>
          </a:p>
        </p:txBody>
      </p:sp>
      <p:sp>
        <p:nvSpPr>
          <p:cNvPr id="475" name="Shape 475"/>
          <p:cNvSpPr txBox="1"/>
          <p:nvPr/>
        </p:nvSpPr>
        <p:spPr>
          <a:xfrm>
            <a:off x="6223571" y="2086708"/>
            <a:ext cx="5448479" cy="2031325"/>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Trusler: Flom, overvann, havnivå, skred, nedbør, vind, </a:t>
            </a:r>
          </a:p>
          <a:p>
            <a:pPr indent="0" lvl="0" marL="0" marR="0" rtl="0" algn="l">
              <a:spcBef>
                <a:spcPts val="0"/>
              </a:spcBef>
              <a:buNone/>
            </a:pPr>
            <a:r>
              <a:rPr lang="no-NO" sz="1800">
                <a:solidFill>
                  <a:schemeClr val="dk1"/>
                </a:solidFill>
                <a:latin typeface="Calibri"/>
                <a:ea typeface="Calibri"/>
                <a:cs typeface="Calibri"/>
                <a:sym typeface="Calibri"/>
              </a:rPr>
              <a:t>forsuring av hav</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rPr lang="no-NO" sz="1800">
                <a:solidFill>
                  <a:schemeClr val="dk1"/>
                </a:solidFill>
                <a:latin typeface="Calibri"/>
                <a:ea typeface="Calibri"/>
                <a:cs typeface="Calibri"/>
                <a:sym typeface="Calibri"/>
              </a:rPr>
              <a:t>Eksempel på tiltak: Åpning av vannveier, restaurering av </a:t>
            </a:r>
          </a:p>
          <a:p>
            <a:pPr indent="0" lvl="0" marL="0" marR="0" rtl="0" algn="l">
              <a:spcBef>
                <a:spcPts val="0"/>
              </a:spcBef>
              <a:buNone/>
            </a:pPr>
            <a:r>
              <a:rPr lang="no-NO" sz="1800">
                <a:solidFill>
                  <a:schemeClr val="dk1"/>
                </a:solidFill>
                <a:latin typeface="Calibri"/>
                <a:ea typeface="Calibri"/>
                <a:cs typeface="Calibri"/>
                <a:sym typeface="Calibri"/>
              </a:rPr>
              <a:t>våtmarker</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rPr lang="no-NO" sz="1800">
                <a:solidFill>
                  <a:schemeClr val="dk1"/>
                </a:solidFill>
                <a:latin typeface="Calibri"/>
                <a:ea typeface="Calibri"/>
                <a:cs typeface="Calibri"/>
                <a:sym typeface="Calibri"/>
              </a:rPr>
              <a:t>Kan ha mange positive tilleggseffekter</a:t>
            </a: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0" name="Shape 480"/>
        <p:cNvGrpSpPr/>
        <p:nvPr/>
      </p:nvGrpSpPr>
      <p:grpSpPr>
        <a:xfrm>
          <a:off x="0" y="0"/>
          <a:ext cx="0" cy="0"/>
          <a:chOff x="0" y="0"/>
          <a:chExt cx="0" cy="0"/>
        </a:xfrm>
      </p:grpSpPr>
      <p:sp>
        <p:nvSpPr>
          <p:cNvPr id="481" name="Shape 481"/>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205740" lvl="0" marL="0" marR="0" rtl="0" algn="l">
              <a:spcBef>
                <a:spcPts val="0"/>
              </a:spcBef>
              <a:buClr>
                <a:schemeClr val="dk1"/>
              </a:buClr>
              <a:buSzPts val="3240"/>
              <a:buFont typeface="Arial"/>
              <a:buNone/>
            </a:pPr>
            <a:r>
              <a:rPr b="1" i="0" lang="no-NO" sz="3240" u="none" cap="none" strike="noStrike">
                <a:solidFill>
                  <a:schemeClr val="dk1"/>
                </a:solidFill>
                <a:latin typeface="Arial"/>
                <a:ea typeface="Arial"/>
                <a:cs typeface="Arial"/>
                <a:sym typeface="Arial"/>
              </a:rPr>
              <a:t>Utfordringer for biomangfold og økosystemtjenester: hva er status for Trondheim?</a:t>
            </a:r>
          </a:p>
        </p:txBody>
      </p:sp>
      <p:sp>
        <p:nvSpPr>
          <p:cNvPr id="482" name="Shape 482"/>
          <p:cNvSpPr txBox="1"/>
          <p:nvPr>
            <p:ph idx="1" type="body"/>
          </p:nvPr>
        </p:nvSpPr>
        <p:spPr>
          <a:xfrm>
            <a:off x="609600" y="1600201"/>
            <a:ext cx="10972800" cy="4525963"/>
          </a:xfrm>
          <a:prstGeom prst="rect">
            <a:avLst/>
          </a:prstGeom>
          <a:noFill/>
          <a:ln>
            <a:noFill/>
          </a:ln>
        </p:spPr>
        <p:txBody>
          <a:bodyPr anchorCtr="0" anchor="t" bIns="45700" lIns="91425" rIns="91425" wrap="square" tIns="45700">
            <a:noAutofit/>
          </a:bodyPr>
          <a:lstStyle/>
          <a:p>
            <a:pPr indent="-140970" lvl="0" marL="0" marR="0" rtl="0" algn="l">
              <a:lnSpc>
                <a:spcPct val="80000"/>
              </a:lnSpc>
              <a:spcBef>
                <a:spcPts val="0"/>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1. Forsynende tjenester:</a:t>
            </a:r>
          </a:p>
          <a:p>
            <a:pPr indent="-140970" lvl="0" marL="0" marR="0" rtl="0" algn="l">
              <a:lnSpc>
                <a:spcPct val="80000"/>
              </a:lnSpc>
              <a:spcBef>
                <a:spcPts val="444"/>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Mat fra </a:t>
            </a:r>
            <a:r>
              <a:rPr b="0" i="0" lang="no-NO" sz="2220" u="none" cap="none" strike="noStrike">
                <a:solidFill>
                  <a:srgbClr val="FF0000"/>
                </a:solidFill>
                <a:latin typeface="Arial"/>
                <a:ea typeface="Arial"/>
                <a:cs typeface="Arial"/>
                <a:sym typeface="Arial"/>
              </a:rPr>
              <a:t>landbruk, havbruk</a:t>
            </a:r>
            <a:r>
              <a:rPr b="0" i="0" lang="no-NO" sz="2220" u="none" cap="none" strike="noStrike">
                <a:solidFill>
                  <a:schemeClr val="dk1"/>
                </a:solidFill>
                <a:latin typeface="Arial"/>
                <a:ea typeface="Arial"/>
                <a:cs typeface="Arial"/>
                <a:sym typeface="Arial"/>
              </a:rPr>
              <a:t>, + ukultivert natur; vilt, bær &amp; sopp</a:t>
            </a:r>
          </a:p>
          <a:p>
            <a:pPr indent="-140970" lvl="0" marL="0" marR="0" rtl="0" algn="l">
              <a:lnSpc>
                <a:spcPct val="80000"/>
              </a:lnSpc>
              <a:spcBef>
                <a:spcPts val="444"/>
              </a:spcBef>
              <a:spcAft>
                <a:spcPts val="0"/>
              </a:spcAft>
              <a:buClr>
                <a:srgbClr val="FF0000"/>
              </a:buClr>
              <a:buSzPts val="2220"/>
              <a:buFont typeface="Arial"/>
              <a:buNone/>
            </a:pPr>
            <a:r>
              <a:rPr b="0" i="0" lang="no-NO" sz="2220" u="none" cap="none" strike="noStrike">
                <a:solidFill>
                  <a:srgbClr val="FF0000"/>
                </a:solidFill>
                <a:latin typeface="Arial"/>
                <a:ea typeface="Arial"/>
                <a:cs typeface="Arial"/>
                <a:sym typeface="Arial"/>
              </a:rPr>
              <a:t>Energi:</a:t>
            </a:r>
            <a:r>
              <a:rPr b="0" i="0" lang="no-NO" sz="2220" u="none" cap="none" strike="noStrike">
                <a:solidFill>
                  <a:schemeClr val="dk1"/>
                </a:solidFill>
                <a:latin typeface="Arial"/>
                <a:ea typeface="Arial"/>
                <a:cs typeface="Arial"/>
                <a:sym typeface="Arial"/>
              </a:rPr>
              <a:t> vann, sol, vind, bio-energi (skog, gjødsel etc.)</a:t>
            </a:r>
          </a:p>
          <a:p>
            <a:pPr indent="-140970" lvl="0" marL="0" marR="0" rtl="0" algn="l">
              <a:lnSpc>
                <a:spcPct val="80000"/>
              </a:lnSpc>
              <a:spcBef>
                <a:spcPts val="444"/>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Drikkevann</a:t>
            </a:r>
          </a:p>
          <a:p>
            <a:pPr indent="-140970" lvl="0" marL="0" marR="0" rtl="0" algn="l">
              <a:lnSpc>
                <a:spcPct val="80000"/>
              </a:lnSpc>
              <a:spcBef>
                <a:spcPts val="444"/>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2. Regulerende tjenester: </a:t>
            </a:r>
            <a:r>
              <a:rPr b="0" i="0" lang="no-NO" sz="2220" u="none" cap="none" strike="noStrike">
                <a:solidFill>
                  <a:srgbClr val="FF0000"/>
                </a:solidFill>
                <a:latin typeface="Arial"/>
                <a:ea typeface="Arial"/>
                <a:cs typeface="Arial"/>
                <a:sym typeface="Arial"/>
              </a:rPr>
              <a:t>luft, vann </a:t>
            </a:r>
            <a:r>
              <a:rPr b="0" i="0" lang="no-NO" sz="2220" u="none" cap="none" strike="noStrike">
                <a:solidFill>
                  <a:schemeClr val="dk1"/>
                </a:solidFill>
                <a:latin typeface="Arial"/>
                <a:ea typeface="Arial"/>
                <a:cs typeface="Arial"/>
                <a:sym typeface="Arial"/>
              </a:rPr>
              <a:t>(kvalitet &amp; mengde), temperatur, </a:t>
            </a:r>
            <a:r>
              <a:rPr b="0" i="0" lang="no-NO" sz="2220" u="none" cap="none" strike="noStrike">
                <a:solidFill>
                  <a:srgbClr val="FF0000"/>
                </a:solidFill>
                <a:latin typeface="Arial"/>
                <a:ea typeface="Arial"/>
                <a:cs typeface="Arial"/>
                <a:sym typeface="Arial"/>
              </a:rPr>
              <a:t>karbon</a:t>
            </a:r>
            <a:r>
              <a:rPr b="0" i="0" lang="no-NO" sz="2220" u="none" cap="none" strike="noStrike">
                <a:solidFill>
                  <a:schemeClr val="dk1"/>
                </a:solidFill>
                <a:latin typeface="Arial"/>
                <a:ea typeface="Arial"/>
                <a:cs typeface="Arial"/>
                <a:sym typeface="Arial"/>
              </a:rPr>
              <a:t>, </a:t>
            </a:r>
          </a:p>
          <a:p>
            <a:pPr indent="-140970" lvl="0" marL="0" marR="0" rtl="0" algn="l">
              <a:lnSpc>
                <a:spcPct val="80000"/>
              </a:lnSpc>
              <a:spcBef>
                <a:spcPts val="444"/>
              </a:spcBef>
              <a:spcAft>
                <a:spcPts val="0"/>
              </a:spcAft>
              <a:buClr>
                <a:srgbClr val="FF0000"/>
              </a:buClr>
              <a:buSzPts val="2220"/>
              <a:buFont typeface="Arial"/>
              <a:buNone/>
            </a:pPr>
            <a:r>
              <a:rPr b="0" i="0" lang="no-NO" sz="2220" u="none" cap="none" strike="noStrike">
                <a:solidFill>
                  <a:srgbClr val="FF0000"/>
                </a:solidFill>
                <a:latin typeface="Arial"/>
                <a:ea typeface="Arial"/>
                <a:cs typeface="Arial"/>
                <a:sym typeface="Arial"/>
              </a:rPr>
              <a:t>næring i jordsmonn (N,F), erosjon &amp; ras, pollinering (leveområde for arter).</a:t>
            </a:r>
          </a:p>
          <a:p>
            <a:pPr indent="-140970" lvl="0" marL="0" marR="0" rtl="0" algn="l">
              <a:lnSpc>
                <a:spcPct val="80000"/>
              </a:lnSpc>
              <a:spcBef>
                <a:spcPts val="444"/>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3. Sosiale og kulturelle tjenester: grønne områder for velferd, rekreasjon, læring m.m., opplevelse av planter og dyr der folk bor mm</a:t>
            </a:r>
          </a:p>
          <a:p>
            <a:pPr indent="-140970" lvl="0" marL="0" marR="0" rtl="0" algn="l">
              <a:lnSpc>
                <a:spcPct val="80000"/>
              </a:lnSpc>
              <a:spcBef>
                <a:spcPts val="444"/>
              </a:spcBef>
              <a:spcAft>
                <a:spcPts val="0"/>
              </a:spcAft>
              <a:buClr>
                <a:schemeClr val="dk1"/>
              </a:buClr>
              <a:buSzPts val="2220"/>
              <a:buFont typeface="Arial"/>
              <a:buNone/>
            </a:pPr>
            <a:r>
              <a:t/>
            </a:r>
            <a:endParaRPr b="0" i="0" sz="2220" u="none" cap="none" strike="noStrike">
              <a:solidFill>
                <a:schemeClr val="dk1"/>
              </a:solidFill>
              <a:latin typeface="Arial"/>
              <a:ea typeface="Arial"/>
              <a:cs typeface="Arial"/>
              <a:sym typeface="Arial"/>
            </a:endParaRPr>
          </a:p>
          <a:p>
            <a:pPr indent="-140970" lvl="0" marL="0" marR="0" rtl="0" algn="l">
              <a:lnSpc>
                <a:spcPct val="80000"/>
              </a:lnSpc>
              <a:spcBef>
                <a:spcPts val="444"/>
              </a:spcBef>
              <a:spcAft>
                <a:spcPts val="0"/>
              </a:spcAft>
              <a:buClr>
                <a:schemeClr val="dk1"/>
              </a:buClr>
              <a:buSzPts val="2220"/>
              <a:buFont typeface="Arial"/>
              <a:buNone/>
            </a:pPr>
            <a:r>
              <a:rPr b="0" i="0" lang="no-NO" sz="2220" u="none" cap="none" strike="noStrike">
                <a:solidFill>
                  <a:schemeClr val="dk1"/>
                </a:solidFill>
                <a:latin typeface="Arial"/>
                <a:ea typeface="Arial"/>
                <a:cs typeface="Arial"/>
                <a:sym typeface="Arial"/>
              </a:rPr>
              <a:t>Støttende økosystemtjenester (produksjon, jord og sediment dannelse, kretsløp mm) er en forutsetning for andre tjenester</a:t>
            </a:r>
          </a:p>
          <a:p>
            <a:pPr indent="-140970" lvl="0" marL="0" marR="0" rtl="0" algn="l">
              <a:lnSpc>
                <a:spcPct val="80000"/>
              </a:lnSpc>
              <a:spcBef>
                <a:spcPts val="444"/>
              </a:spcBef>
              <a:spcAft>
                <a:spcPts val="0"/>
              </a:spcAft>
              <a:buClr>
                <a:schemeClr val="dk1"/>
              </a:buClr>
              <a:buSzPts val="2220"/>
              <a:buFont typeface="Arial"/>
              <a:buNone/>
            </a:pPr>
            <a:r>
              <a:t/>
            </a:r>
            <a:endParaRPr b="0" i="0" sz="2220" u="none" cap="none" strike="noStrike">
              <a:solidFill>
                <a:schemeClr val="dk1"/>
              </a:solidFill>
              <a:latin typeface="Arial"/>
              <a:ea typeface="Arial"/>
              <a:cs typeface="Arial"/>
              <a:sym typeface="Arial"/>
            </a:endParaRPr>
          </a:p>
          <a:p>
            <a:pPr indent="-140970" lvl="0" marL="0" marR="0" rtl="0" algn="l">
              <a:lnSpc>
                <a:spcPct val="80000"/>
              </a:lnSpc>
              <a:spcBef>
                <a:spcPts val="444"/>
              </a:spcBef>
              <a:buClr>
                <a:schemeClr val="dk1"/>
              </a:buClr>
              <a:buSzPts val="2220"/>
              <a:buFont typeface="Arial"/>
              <a:buNone/>
            </a:pPr>
            <a:r>
              <a:rPr b="0" i="0" lang="no-NO" sz="2220" u="none" cap="none" strike="noStrike">
                <a:solidFill>
                  <a:schemeClr val="dk1"/>
                </a:solidFill>
                <a:latin typeface="Arial"/>
                <a:ea typeface="Arial"/>
                <a:cs typeface="Arial"/>
                <a:sym typeface="Arial"/>
              </a:rPr>
              <a:t>Biomangfold, biomangfold, biomangfold, biomangfold</a:t>
            </a: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6" name="Shape 486"/>
        <p:cNvGrpSpPr/>
        <p:nvPr/>
      </p:nvGrpSpPr>
      <p:grpSpPr>
        <a:xfrm>
          <a:off x="0" y="0"/>
          <a:ext cx="0" cy="0"/>
          <a:chOff x="0" y="0"/>
          <a:chExt cx="0" cy="0"/>
        </a:xfrm>
      </p:grpSpPr>
      <p:pic>
        <p:nvPicPr>
          <p:cNvPr id="487" name="Shape 487"/>
          <p:cNvPicPr preferRelativeResize="0"/>
          <p:nvPr/>
        </p:nvPicPr>
        <p:blipFill rotWithShape="1">
          <a:blip r:embed="rId3">
            <a:alphaModFix/>
          </a:blip>
          <a:srcRect b="0" l="0" r="0" t="0"/>
          <a:stretch/>
        </p:blipFill>
        <p:spPr>
          <a:xfrm>
            <a:off x="2313412" y="744583"/>
            <a:ext cx="7822869" cy="5551714"/>
          </a:xfrm>
          <a:prstGeom prst="rect">
            <a:avLst/>
          </a:prstGeom>
          <a:noFill/>
          <a:ln>
            <a:noFill/>
          </a:ln>
        </p:spPr>
      </p:pic>
      <p:sp>
        <p:nvSpPr>
          <p:cNvPr id="488" name="Shape 488"/>
          <p:cNvSpPr txBox="1"/>
          <p:nvPr/>
        </p:nvSpPr>
        <p:spPr>
          <a:xfrm>
            <a:off x="1040130" y="251460"/>
            <a:ext cx="8047139"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Mye av kornarealet i Norge ligger rundt de store byen, og Trondheim ødelegger mest</a:t>
            </a:r>
          </a:p>
        </p:txBody>
      </p:sp>
      <p:sp>
        <p:nvSpPr>
          <p:cNvPr id="489" name="Shape 489"/>
          <p:cNvSpPr/>
          <p:nvPr/>
        </p:nvSpPr>
        <p:spPr>
          <a:xfrm>
            <a:off x="330776" y="6296297"/>
            <a:ext cx="11788140" cy="369332"/>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lang="no-NO" sz="1800" u="sng">
                <a:solidFill>
                  <a:schemeClr val="hlink"/>
                </a:solidFill>
                <a:latin typeface="Calibri"/>
                <a:ea typeface="Calibri"/>
                <a:cs typeface="Calibri"/>
                <a:sym typeface="Calibri"/>
                <a:hlinkClick r:id="rId4"/>
              </a:rPr>
              <a:t>https://www.fylkesmannen.no/Sor-Trondelag/Landbruk-og-mat/Jordvern/Sor-Trondelag-omdisponerer-mest-dyrka-jord/</a:t>
            </a: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Shape 495"/>
          <p:cNvSpPr txBox="1"/>
          <p:nvPr/>
        </p:nvSpPr>
        <p:spPr>
          <a:xfrm>
            <a:off x="102871" y="578369"/>
            <a:ext cx="12089129" cy="614362"/>
          </a:xfrm>
          <a:prstGeom prst="rect">
            <a:avLst/>
          </a:prstGeom>
          <a:noFill/>
          <a:ln>
            <a:noFill/>
          </a:ln>
        </p:spPr>
        <p:txBody>
          <a:bodyPr anchorCtr="0" anchor="t" bIns="0" lIns="0" rIns="0" wrap="square" tIns="0">
            <a:noAutofit/>
          </a:bodyPr>
          <a:lstStyle/>
          <a:p>
            <a:pPr indent="0" lvl="0" marL="0" marR="0" rtl="0" algn="ctr">
              <a:spcBef>
                <a:spcPts val="0"/>
              </a:spcBef>
              <a:buNone/>
            </a:pPr>
            <a:r>
              <a:rPr b="1" lang="no-NO" sz="1451">
                <a:solidFill>
                  <a:srgbClr val="000000"/>
                </a:solidFill>
                <a:latin typeface="Arial"/>
                <a:ea typeface="Arial"/>
                <a:cs typeface="Arial"/>
                <a:sym typeface="Arial"/>
              </a:rPr>
              <a:t>Fig. 2 The subglobal distributions and current status of the control variables for (A) biogeochemical flows of P; (B) biogeochemical flows of N; (C) land-system change; and (D) freshwater use. </a:t>
            </a:r>
          </a:p>
        </p:txBody>
      </p:sp>
      <p:pic>
        <p:nvPicPr>
          <p:cNvPr id="496" name="Shape 496"/>
          <p:cNvPicPr preferRelativeResize="0"/>
          <p:nvPr/>
        </p:nvPicPr>
        <p:blipFill rotWithShape="1">
          <a:blip r:embed="rId3">
            <a:alphaModFix/>
          </a:blip>
          <a:srcRect b="0" l="0" r="0" t="0"/>
          <a:stretch/>
        </p:blipFill>
        <p:spPr>
          <a:xfrm>
            <a:off x="9253539" y="5943601"/>
            <a:ext cx="1227137" cy="652463"/>
          </a:xfrm>
          <a:prstGeom prst="rect">
            <a:avLst/>
          </a:prstGeom>
          <a:noFill/>
          <a:ln>
            <a:noFill/>
          </a:ln>
        </p:spPr>
      </p:pic>
      <p:pic>
        <p:nvPicPr>
          <p:cNvPr id="497" name="Shape 497"/>
          <p:cNvPicPr preferRelativeResize="0"/>
          <p:nvPr/>
        </p:nvPicPr>
        <p:blipFill rotWithShape="1">
          <a:blip r:embed="rId4">
            <a:alphaModFix/>
          </a:blip>
          <a:srcRect b="0" l="0" r="0" t="0"/>
          <a:stretch/>
        </p:blipFill>
        <p:spPr>
          <a:xfrm>
            <a:off x="2195513" y="1033463"/>
            <a:ext cx="7804150" cy="4786312"/>
          </a:xfrm>
          <a:prstGeom prst="rect">
            <a:avLst/>
          </a:prstGeom>
          <a:noFill/>
          <a:ln>
            <a:noFill/>
          </a:ln>
        </p:spPr>
      </p:pic>
      <p:sp>
        <p:nvSpPr>
          <p:cNvPr id="498" name="Shape 498"/>
          <p:cNvSpPr txBox="1"/>
          <p:nvPr/>
        </p:nvSpPr>
        <p:spPr>
          <a:xfrm>
            <a:off x="2195513" y="5972176"/>
            <a:ext cx="3917950" cy="231775"/>
          </a:xfrm>
          <a:prstGeom prst="rect">
            <a:avLst/>
          </a:prstGeom>
          <a:noFill/>
          <a:ln>
            <a:noFill/>
          </a:ln>
        </p:spPr>
        <p:txBody>
          <a:bodyPr anchorCtr="0" anchor="t" bIns="0" lIns="0" rIns="0" wrap="square" tIns="0">
            <a:noAutofit/>
          </a:bodyPr>
          <a:lstStyle/>
          <a:p>
            <a:pPr indent="0" lvl="0" marL="0" marR="0" rtl="0" algn="l">
              <a:spcBef>
                <a:spcPts val="0"/>
              </a:spcBef>
              <a:buNone/>
            </a:pPr>
            <a:r>
              <a:rPr b="1" lang="no-NO" sz="1089">
                <a:solidFill>
                  <a:srgbClr val="000000"/>
                </a:solidFill>
                <a:latin typeface="Arial"/>
                <a:ea typeface="Arial"/>
                <a:cs typeface="Arial"/>
                <a:sym typeface="Arial"/>
              </a:rPr>
              <a:t>Will Steffen et al. Science 2015;347:1259855</a:t>
            </a:r>
          </a:p>
        </p:txBody>
      </p:sp>
      <p:sp>
        <p:nvSpPr>
          <p:cNvPr id="499" name="Shape 499"/>
          <p:cNvSpPr txBox="1"/>
          <p:nvPr/>
        </p:nvSpPr>
        <p:spPr>
          <a:xfrm>
            <a:off x="1622426" y="6613526"/>
            <a:ext cx="4930775" cy="3470275"/>
          </a:xfrm>
          <a:prstGeom prst="rect">
            <a:avLst/>
          </a:prstGeom>
          <a:noFill/>
          <a:ln>
            <a:noFill/>
          </a:ln>
        </p:spPr>
        <p:txBody>
          <a:bodyPr anchorCtr="0" anchor="t" bIns="0" lIns="0" rIns="0" wrap="square" tIns="0">
            <a:noAutofit/>
          </a:bodyPr>
          <a:lstStyle/>
          <a:p>
            <a:pPr indent="-85725" lvl="0" marL="85725" marR="0" rtl="0" algn="l">
              <a:spcBef>
                <a:spcPts val="0"/>
              </a:spcBef>
              <a:buNone/>
            </a:pPr>
            <a:r>
              <a:rPr lang="no-NO" sz="907">
                <a:solidFill>
                  <a:srgbClr val="000000"/>
                </a:solidFill>
                <a:latin typeface="Arial"/>
                <a:ea typeface="Arial"/>
                <a:cs typeface="Arial"/>
                <a:sym typeface="Arial"/>
              </a:rPr>
              <a:t>Published by AAAS</a:t>
            </a:r>
          </a:p>
        </p:txBody>
      </p:sp>
      <p:sp>
        <p:nvSpPr>
          <p:cNvPr id="500" name="Shape 500"/>
          <p:cNvSpPr txBox="1"/>
          <p:nvPr/>
        </p:nvSpPr>
        <p:spPr>
          <a:xfrm>
            <a:off x="2211006" y="29648"/>
            <a:ext cx="8544519" cy="461665"/>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Planetens tålegrenser; hvordan ligger vi an for nitrogen og fosfor?</a:t>
            </a: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4" name="Shape 504"/>
        <p:cNvGrpSpPr/>
        <p:nvPr/>
      </p:nvGrpSpPr>
      <p:grpSpPr>
        <a:xfrm>
          <a:off x="0" y="0"/>
          <a:ext cx="0" cy="0"/>
          <a:chOff x="0" y="0"/>
          <a:chExt cx="0" cy="0"/>
        </a:xfrm>
      </p:grpSpPr>
      <p:pic>
        <p:nvPicPr>
          <p:cNvPr id="505" name="Shape 505"/>
          <p:cNvPicPr preferRelativeResize="0"/>
          <p:nvPr/>
        </p:nvPicPr>
        <p:blipFill rotWithShape="1">
          <a:blip r:embed="rId3">
            <a:alphaModFix/>
          </a:blip>
          <a:srcRect b="0" l="0" r="0" t="0"/>
          <a:stretch/>
        </p:blipFill>
        <p:spPr>
          <a:xfrm>
            <a:off x="307208" y="1857059"/>
            <a:ext cx="8013832" cy="4824247"/>
          </a:xfrm>
          <a:prstGeom prst="rect">
            <a:avLst/>
          </a:prstGeom>
          <a:noFill/>
          <a:ln>
            <a:noFill/>
          </a:ln>
        </p:spPr>
      </p:pic>
      <p:sp>
        <p:nvSpPr>
          <p:cNvPr id="506" name="Shape 506"/>
          <p:cNvSpPr txBox="1"/>
          <p:nvPr/>
        </p:nvSpPr>
        <p:spPr>
          <a:xfrm>
            <a:off x="594360" y="340156"/>
            <a:ext cx="9326880" cy="1107996"/>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Hvilke naturtyper mister vi ved urbanisering?</a:t>
            </a:r>
          </a:p>
          <a:p>
            <a:pPr indent="0" lvl="0" marL="0" marR="0" rtl="0" algn="l">
              <a:spcBef>
                <a:spcPts val="0"/>
              </a:spcBef>
              <a:buNone/>
            </a:pPr>
            <a:r>
              <a:rPr b="1" lang="no-NO" sz="2400">
                <a:solidFill>
                  <a:schemeClr val="dk1"/>
                </a:solidFill>
                <a:latin typeface="Calibri"/>
                <a:ea typeface="Calibri"/>
                <a:cs typeface="Calibri"/>
                <a:sym typeface="Calibri"/>
              </a:rPr>
              <a:t>Data fra EEA </a:t>
            </a:r>
            <a:r>
              <a:rPr b="1" lang="no-NO" sz="2400" u="sng">
                <a:solidFill>
                  <a:schemeClr val="hlink"/>
                </a:solidFill>
                <a:latin typeface="Calibri"/>
                <a:ea typeface="Calibri"/>
                <a:cs typeface="Calibri"/>
                <a:sym typeface="Calibri"/>
                <a:hlinkClick r:id="rId4"/>
              </a:rPr>
              <a:t>https://www.eea.europa.eu/no</a:t>
            </a:r>
          </a:p>
          <a:p>
            <a:pPr indent="0" lvl="0" marL="0" marR="0" rtl="0" algn="l">
              <a:spcBef>
                <a:spcPts val="0"/>
              </a:spcBef>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Shape 343"/>
          <p:cNvSpPr txBox="1"/>
          <p:nvPr>
            <p:ph type="title"/>
          </p:nvPr>
        </p:nvSpPr>
        <p:spPr>
          <a:xfrm>
            <a:off x="545054" y="69260"/>
            <a:ext cx="10972800" cy="1143000"/>
          </a:xfrm>
          <a:prstGeom prst="rect">
            <a:avLst/>
          </a:prstGeom>
          <a:noFill/>
          <a:ln>
            <a:noFill/>
          </a:ln>
        </p:spPr>
        <p:txBody>
          <a:bodyPr anchorCtr="0" anchor="ctr" bIns="45700" lIns="91425" rIns="91425" wrap="square" tIns="45700">
            <a:noAutofit/>
          </a:bodyPr>
          <a:lstStyle/>
          <a:p>
            <a:pPr indent="-228600" lvl="0" marL="0" marR="0" rtl="0" algn="l">
              <a:spcBef>
                <a:spcPts val="0"/>
              </a:spcBef>
              <a:buClr>
                <a:schemeClr val="dk1"/>
              </a:buClr>
              <a:buSzPts val="3600"/>
              <a:buFont typeface="Arial"/>
              <a:buNone/>
            </a:pPr>
            <a:r>
              <a:rPr b="1" i="0" lang="no-NO" sz="3600" u="none" cap="none" strike="noStrike">
                <a:solidFill>
                  <a:schemeClr val="dk1"/>
                </a:solidFill>
                <a:latin typeface="Arial"/>
                <a:ea typeface="Arial"/>
                <a:cs typeface="Arial"/>
                <a:sym typeface="Arial"/>
              </a:rPr>
              <a:t>Naturbaserte løsninger byen</a:t>
            </a:r>
          </a:p>
        </p:txBody>
      </p:sp>
      <p:sp>
        <p:nvSpPr>
          <p:cNvPr id="344" name="Shape 344"/>
          <p:cNvSpPr txBox="1"/>
          <p:nvPr>
            <p:ph idx="1" type="body"/>
          </p:nvPr>
        </p:nvSpPr>
        <p:spPr>
          <a:xfrm>
            <a:off x="415962" y="1212260"/>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Hva er det, og hvorfor trenger vi det?</a:t>
            </a:r>
          </a:p>
          <a:p>
            <a:pPr indent="-342900" lvl="0" marL="342900" marR="0" rtl="0" algn="l">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152400" lvl="0" marL="0" marR="0" rtl="0" algn="l">
              <a:spcBef>
                <a:spcPts val="480"/>
              </a:spcBef>
              <a:spcAft>
                <a:spcPts val="0"/>
              </a:spcAft>
              <a:buClr>
                <a:schemeClr val="dk1"/>
              </a:buClr>
              <a:buSzPts val="2400"/>
              <a:buFont typeface="Arial"/>
              <a:buNone/>
            </a:pPr>
            <a:r>
              <a:rPr b="1" i="0" lang="no-NO" sz="2400" u="none" cap="none" strike="noStrike">
                <a:solidFill>
                  <a:schemeClr val="dk1"/>
                </a:solidFill>
                <a:latin typeface="Arial"/>
                <a:ea typeface="Arial"/>
                <a:cs typeface="Arial"/>
                <a:sym typeface="Arial"/>
              </a:rPr>
              <a:t>Bidra til løsninger på miljømessige, </a:t>
            </a:r>
          </a:p>
          <a:p>
            <a:pPr indent="-152400" lvl="0" marL="0" marR="0" rtl="0" algn="l">
              <a:spcBef>
                <a:spcPts val="480"/>
              </a:spcBef>
              <a:spcAft>
                <a:spcPts val="0"/>
              </a:spcAft>
              <a:buClr>
                <a:schemeClr val="dk1"/>
              </a:buClr>
              <a:buSzPts val="2400"/>
              <a:buFont typeface="Arial"/>
              <a:buNone/>
            </a:pPr>
            <a:r>
              <a:rPr b="1" i="0" lang="no-NO" sz="2400" u="none" cap="none" strike="noStrike">
                <a:solidFill>
                  <a:schemeClr val="dk1"/>
                </a:solidFill>
                <a:latin typeface="Arial"/>
                <a:ea typeface="Arial"/>
                <a:cs typeface="Arial"/>
                <a:sym typeface="Arial"/>
              </a:rPr>
              <a:t>sosiale, økonomiske utfordringer </a:t>
            </a:r>
          </a:p>
          <a:p>
            <a:pPr indent="-152400" lvl="0" marL="0" marR="0" rtl="0" algn="l">
              <a:spcBef>
                <a:spcPts val="480"/>
              </a:spcBef>
              <a:spcAft>
                <a:spcPts val="0"/>
              </a:spcAft>
              <a:buClr>
                <a:schemeClr val="dk1"/>
              </a:buClr>
              <a:buSzPts val="2400"/>
              <a:buFont typeface="Arial"/>
              <a:buNone/>
            </a:pPr>
            <a:r>
              <a:rPr b="1" i="0" lang="no-NO" sz="2400" u="none" cap="none" strike="noStrike">
                <a:solidFill>
                  <a:schemeClr val="dk1"/>
                </a:solidFill>
                <a:latin typeface="Arial"/>
                <a:ea typeface="Arial"/>
                <a:cs typeface="Arial"/>
                <a:sym typeface="Arial"/>
              </a:rPr>
              <a:t>på en bærekraftig måte.</a:t>
            </a:r>
          </a:p>
          <a:p>
            <a:pPr indent="-342900" lvl="0" marL="342900" marR="0" rtl="0" algn="l">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Hva er utfordringene???</a:t>
            </a:r>
          </a:p>
          <a:p>
            <a:pPr indent="-342900" lvl="0" marL="342900" marR="0" rtl="0" algn="l">
              <a:spcBef>
                <a:spcPts val="480"/>
              </a:spcBef>
              <a:buClr>
                <a:schemeClr val="dk1"/>
              </a:buClr>
              <a:buSzPts val="2400"/>
              <a:buFont typeface="Arial"/>
              <a:buChar char="•"/>
            </a:pPr>
            <a:r>
              <a:rPr b="0" i="0" lang="no-NO" sz="2400" u="none" cap="none" strike="noStrike">
                <a:solidFill>
                  <a:schemeClr val="dk1"/>
                </a:solidFill>
                <a:latin typeface="Arial"/>
                <a:ea typeface="Arial"/>
                <a:cs typeface="Arial"/>
                <a:sym typeface="Arial"/>
              </a:rPr>
              <a:t>Hvilken by vil vi ha?</a:t>
            </a:r>
          </a:p>
        </p:txBody>
      </p:sp>
      <p:pic>
        <p:nvPicPr>
          <p:cNvPr id="345" name="Shape 345"/>
          <p:cNvPicPr preferRelativeResize="0"/>
          <p:nvPr/>
        </p:nvPicPr>
        <p:blipFill rotWithShape="1">
          <a:blip r:embed="rId3">
            <a:alphaModFix/>
          </a:blip>
          <a:srcRect b="0" l="0" r="0" t="0"/>
          <a:stretch/>
        </p:blipFill>
        <p:spPr>
          <a:xfrm>
            <a:off x="5714096" y="2161312"/>
            <a:ext cx="6477904" cy="43440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0" name="Shape 510"/>
        <p:cNvGrpSpPr/>
        <p:nvPr/>
      </p:nvGrpSpPr>
      <p:grpSpPr>
        <a:xfrm>
          <a:off x="0" y="0"/>
          <a:ext cx="0" cy="0"/>
          <a:chOff x="0" y="0"/>
          <a:chExt cx="0" cy="0"/>
        </a:xfrm>
      </p:grpSpPr>
      <p:sp>
        <p:nvSpPr>
          <p:cNvPr id="511" name="Shape 511"/>
          <p:cNvSpPr txBox="1"/>
          <p:nvPr>
            <p:ph type="title"/>
          </p:nvPr>
        </p:nvSpPr>
        <p:spPr>
          <a:xfrm>
            <a:off x="80010" y="165462"/>
            <a:ext cx="11502390" cy="584775"/>
          </a:xfrm>
          <a:prstGeom prst="rect">
            <a:avLst/>
          </a:prstGeom>
          <a:noFill/>
          <a:ln>
            <a:noFill/>
          </a:ln>
        </p:spPr>
        <p:txBody>
          <a:bodyPr anchorCtr="0" anchor="ctr" bIns="45700" lIns="45700" rIns="45700" wrap="square" tIns="45700">
            <a:noAutofit/>
          </a:bodyPr>
          <a:lstStyle/>
          <a:p>
            <a:pPr indent="-203200" lvl="0" marL="0" marR="0" rtl="0" algn="l">
              <a:lnSpc>
                <a:spcPct val="100000"/>
              </a:lnSpc>
              <a:spcBef>
                <a:spcPts val="0"/>
              </a:spcBef>
              <a:spcAft>
                <a:spcPts val="0"/>
              </a:spcAft>
              <a:buClr>
                <a:srgbClr val="000000"/>
              </a:buClr>
              <a:buSzPts val="3200"/>
              <a:buFont typeface="Arial"/>
              <a:buNone/>
            </a:pPr>
            <a:r>
              <a:rPr b="1" i="0" lang="no-NO" sz="3200" u="none" cap="none" strike="noStrike">
                <a:solidFill>
                  <a:srgbClr val="000000"/>
                </a:solidFill>
                <a:latin typeface="Arial"/>
                <a:ea typeface="Arial"/>
                <a:cs typeface="Arial"/>
                <a:sym typeface="Arial"/>
              </a:rPr>
              <a:t>Biomangfold i urbane områder. PhD-prosjekt NTNU</a:t>
            </a:r>
          </a:p>
        </p:txBody>
      </p:sp>
      <p:pic>
        <p:nvPicPr>
          <p:cNvPr id="512" name="Shape 512"/>
          <p:cNvPicPr preferRelativeResize="0"/>
          <p:nvPr/>
        </p:nvPicPr>
        <p:blipFill rotWithShape="1">
          <a:blip r:embed="rId3">
            <a:alphaModFix/>
          </a:blip>
          <a:srcRect b="0" l="0" r="0" t="0"/>
          <a:stretch/>
        </p:blipFill>
        <p:spPr>
          <a:xfrm>
            <a:off x="312310" y="1097915"/>
            <a:ext cx="7112550" cy="5028565"/>
          </a:xfrm>
          <a:prstGeom prst="rect">
            <a:avLst/>
          </a:prstGeom>
          <a:noFill/>
          <a:ln>
            <a:noFill/>
          </a:ln>
        </p:spPr>
      </p:pic>
      <p:sp>
        <p:nvSpPr>
          <p:cNvPr id="513" name="Shape 513"/>
          <p:cNvSpPr txBox="1"/>
          <p:nvPr/>
        </p:nvSpPr>
        <p:spPr>
          <a:xfrm>
            <a:off x="7207690" y="4346810"/>
            <a:ext cx="4896680" cy="1938990"/>
          </a:xfrm>
          <a:prstGeom prst="rect">
            <a:avLst/>
          </a:prstGeom>
          <a:noFill/>
          <a:ln>
            <a:noFill/>
          </a:ln>
        </p:spPr>
        <p:txBody>
          <a:bodyPr anchorCtr="0" anchor="t" bIns="45700" lIns="45700" rIns="45700" wrap="square" tIns="45700">
            <a:noAutofit/>
          </a:bodyPr>
          <a:lstStyle/>
          <a:p>
            <a:pPr indent="-152400" lvl="0" marL="0" marR="0" rtl="0" algn="l">
              <a:lnSpc>
                <a:spcPct val="100000"/>
              </a:lnSpc>
              <a:spcBef>
                <a:spcPts val="0"/>
              </a:spcBef>
              <a:spcAft>
                <a:spcPts val="0"/>
              </a:spcAft>
              <a:buClr>
                <a:srgbClr val="000000"/>
              </a:buClr>
              <a:buSzPts val="2400"/>
              <a:buFont typeface="Calibri"/>
              <a:buNone/>
            </a:pPr>
            <a:r>
              <a:rPr b="0" i="0" lang="no-NO" sz="2400" u="none" cap="none" strike="noStrike">
                <a:solidFill>
                  <a:srgbClr val="000000"/>
                </a:solidFill>
                <a:latin typeface="Calibri"/>
                <a:ea typeface="Calibri"/>
                <a:cs typeface="Calibri"/>
                <a:sym typeface="Calibri"/>
              </a:rPr>
              <a:t>Trondheim:</a:t>
            </a:r>
          </a:p>
          <a:p>
            <a:pPr indent="-152400" lvl="0" marL="0" marR="0" rtl="0" algn="l">
              <a:lnSpc>
                <a:spcPct val="100000"/>
              </a:lnSpc>
              <a:spcBef>
                <a:spcPts val="0"/>
              </a:spcBef>
              <a:spcAft>
                <a:spcPts val="0"/>
              </a:spcAft>
              <a:buClr>
                <a:srgbClr val="000000"/>
              </a:buClr>
              <a:buSzPts val="2400"/>
              <a:buFont typeface="Calibri"/>
              <a:buNone/>
            </a:pPr>
            <a:r>
              <a:rPr lang="no-NO" sz="2400">
                <a:solidFill>
                  <a:srgbClr val="000000"/>
                </a:solidFill>
                <a:latin typeface="Calibri"/>
                <a:ea typeface="Calibri"/>
                <a:cs typeface="Calibri"/>
                <a:sym typeface="Calibri"/>
              </a:rPr>
              <a:t>Antall rødlistede plantearter: 60 (5 %)</a:t>
            </a:r>
          </a:p>
          <a:p>
            <a:pPr indent="-152400" lvl="0" marL="0" marR="0" rtl="0" algn="l">
              <a:lnSpc>
                <a:spcPct val="100000"/>
              </a:lnSpc>
              <a:spcBef>
                <a:spcPts val="0"/>
              </a:spcBef>
              <a:spcAft>
                <a:spcPts val="0"/>
              </a:spcAft>
              <a:buClr>
                <a:srgbClr val="000000"/>
              </a:buClr>
              <a:buSzPts val="2400"/>
              <a:buFont typeface="Calibri"/>
              <a:buNone/>
            </a:pPr>
            <a:r>
              <a:rPr b="0" i="0" lang="no-NO" sz="2400" u="none" cap="none" strike="noStrike">
                <a:solidFill>
                  <a:srgbClr val="000000"/>
                </a:solidFill>
                <a:latin typeface="Calibri"/>
                <a:ea typeface="Calibri"/>
                <a:cs typeface="Calibri"/>
                <a:sym typeface="Calibri"/>
              </a:rPr>
              <a:t>Antall</a:t>
            </a:r>
            <a:r>
              <a:rPr b="0" i="0" lang="no-NO" sz="2400" u="none" cap="none" strike="noStrike">
                <a:solidFill>
                  <a:srgbClr val="000000"/>
                </a:solidFill>
                <a:latin typeface="Calibri"/>
                <a:ea typeface="Calibri"/>
                <a:cs typeface="Calibri"/>
                <a:sym typeface="Calibri"/>
              </a:rPr>
              <a:t> svartelistede plantearter: 28 %</a:t>
            </a:r>
          </a:p>
          <a:p>
            <a:pPr indent="-152400" lvl="0" marL="0" marR="0" rtl="0" algn="l">
              <a:lnSpc>
                <a:spcPct val="100000"/>
              </a:lnSpc>
              <a:spcBef>
                <a:spcPts val="0"/>
              </a:spcBef>
              <a:spcAft>
                <a:spcPts val="0"/>
              </a:spcAft>
              <a:buClr>
                <a:schemeClr val="dk1"/>
              </a:buClr>
              <a:buSzPts val="2400"/>
              <a:buFont typeface="Calibri"/>
              <a:buNone/>
            </a:pPr>
            <a:r>
              <a:t/>
            </a:r>
            <a:endParaRPr sz="2400">
              <a:solidFill>
                <a:srgbClr val="000000"/>
              </a:solidFill>
              <a:latin typeface="Calibri"/>
              <a:ea typeface="Calibri"/>
              <a:cs typeface="Calibri"/>
              <a:sym typeface="Calibri"/>
            </a:endParaRPr>
          </a:p>
          <a:p>
            <a:pPr indent="-152400" lvl="0" marL="0" marR="0" rtl="0" algn="l">
              <a:lnSpc>
                <a:spcPct val="100000"/>
              </a:lnSpc>
              <a:spcBef>
                <a:spcPts val="0"/>
              </a:spcBef>
              <a:spcAft>
                <a:spcPts val="0"/>
              </a:spcAft>
              <a:buClr>
                <a:srgbClr val="000000"/>
              </a:buClr>
              <a:buSzPts val="2400"/>
              <a:buFont typeface="Calibri"/>
              <a:buNone/>
            </a:pPr>
            <a:r>
              <a:rPr b="0" i="0" lang="no-NO" sz="2400" u="none" cap="none" strike="noStrike">
                <a:solidFill>
                  <a:srgbClr val="000000"/>
                </a:solidFill>
                <a:latin typeface="Calibri"/>
                <a:ea typeface="Calibri"/>
                <a:cs typeface="Calibri"/>
                <a:sym typeface="Calibri"/>
              </a:rPr>
              <a:t>Kilde: Petersen et al. In prep.</a:t>
            </a:r>
          </a:p>
        </p:txBody>
      </p:sp>
      <p:pic>
        <p:nvPicPr>
          <p:cNvPr id="514" name="Shape 514"/>
          <p:cNvPicPr preferRelativeResize="0"/>
          <p:nvPr/>
        </p:nvPicPr>
        <p:blipFill rotWithShape="1">
          <a:blip r:embed="rId4">
            <a:alphaModFix/>
          </a:blip>
          <a:srcRect b="0" l="0" r="0" t="0"/>
          <a:stretch/>
        </p:blipFill>
        <p:spPr>
          <a:xfrm>
            <a:off x="7207690" y="909930"/>
            <a:ext cx="3285050" cy="343688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8" name="Shape 518"/>
        <p:cNvGrpSpPr/>
        <p:nvPr/>
      </p:nvGrpSpPr>
      <p:grpSpPr>
        <a:xfrm>
          <a:off x="0" y="0"/>
          <a:ext cx="0" cy="0"/>
          <a:chOff x="0" y="0"/>
          <a:chExt cx="0" cy="0"/>
        </a:xfrm>
      </p:grpSpPr>
      <p:sp>
        <p:nvSpPr>
          <p:cNvPr id="519" name="Shape 519"/>
          <p:cNvSpPr txBox="1"/>
          <p:nvPr>
            <p:ph idx="1" type="body"/>
          </p:nvPr>
        </p:nvSpPr>
        <p:spPr>
          <a:xfrm>
            <a:off x="609600" y="1600201"/>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2000"/>
              <a:buFont typeface="Arial"/>
              <a:buChar char="•"/>
            </a:pPr>
            <a:r>
              <a:rPr b="0" i="0" lang="no-NO" sz="2000" u="none" cap="none" strike="noStrike">
                <a:solidFill>
                  <a:schemeClr val="dk1"/>
                </a:solidFill>
                <a:latin typeface="Arial"/>
                <a:ea typeface="Arial"/>
                <a:cs typeface="Arial"/>
                <a:sym typeface="Arial"/>
              </a:rPr>
              <a:t>What characterizes biodiversity hotspots in an urban-suburban/municipality scale?</a:t>
            </a:r>
          </a:p>
          <a:p>
            <a:pPr indent="-342900" lvl="0" marL="342900"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400"/>
              </a:spcBef>
              <a:spcAft>
                <a:spcPts val="0"/>
              </a:spcAft>
              <a:buClr>
                <a:schemeClr val="dk1"/>
              </a:buClr>
              <a:buSzPts val="2000"/>
              <a:buFont typeface="Arial"/>
              <a:buChar char="•"/>
            </a:pPr>
            <a:r>
              <a:rPr b="0" i="0" lang="no-NO" sz="2000" u="none" cap="none" strike="noStrike">
                <a:solidFill>
                  <a:schemeClr val="dk1"/>
                </a:solidFill>
                <a:latin typeface="Arial"/>
                <a:ea typeface="Arial"/>
                <a:cs typeface="Arial"/>
                <a:sym typeface="Arial"/>
              </a:rPr>
              <a:t>What are suitable habitats for red-listed species and/or species important for ecosystem function and services, and which drivers are associated with degradation of habitats important for these species?</a:t>
            </a:r>
          </a:p>
          <a:p>
            <a:pPr indent="-342900" lvl="0" marL="342900"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400"/>
              </a:spcBef>
              <a:spcAft>
                <a:spcPts val="0"/>
              </a:spcAft>
              <a:buClr>
                <a:schemeClr val="dk1"/>
              </a:buClr>
              <a:buSzPts val="2000"/>
              <a:buFont typeface="Arial"/>
              <a:buChar char="•"/>
            </a:pPr>
            <a:r>
              <a:rPr b="0" i="0" lang="no-NO" sz="2000" u="none" cap="none" strike="noStrike">
                <a:solidFill>
                  <a:schemeClr val="dk1"/>
                </a:solidFill>
                <a:latin typeface="Arial"/>
                <a:ea typeface="Arial"/>
                <a:cs typeface="Arial"/>
                <a:sym typeface="Arial"/>
              </a:rPr>
              <a:t>What are the most important drivers promoting black-listed species, and which type of land use should be prevented?</a:t>
            </a:r>
          </a:p>
          <a:p>
            <a:pPr indent="-342900" lvl="0" marL="342900" marR="0" rtl="0" algn="l">
              <a:spcBef>
                <a:spcPts val="40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342900" lvl="0" marL="342900" marR="0" rtl="0" algn="l">
              <a:spcBef>
                <a:spcPts val="400"/>
              </a:spcBef>
              <a:spcAft>
                <a:spcPts val="0"/>
              </a:spcAft>
              <a:buClr>
                <a:schemeClr val="dk1"/>
              </a:buClr>
              <a:buSzPts val="2000"/>
              <a:buFont typeface="Arial"/>
              <a:buChar char="•"/>
            </a:pPr>
            <a:r>
              <a:rPr b="0" i="0" lang="no-NO" sz="2000" u="none" cap="none" strike="noStrike">
                <a:solidFill>
                  <a:schemeClr val="dk1"/>
                </a:solidFill>
                <a:latin typeface="Arial"/>
                <a:ea typeface="Arial"/>
                <a:cs typeface="Arial"/>
                <a:sym typeface="Arial"/>
              </a:rPr>
              <a:t>What is the current status of red- and black-listed species respectively, and what are the trends in their distributions?</a:t>
            </a:r>
          </a:p>
          <a:p>
            <a:pPr indent="-342900" lvl="0" marL="342900" marR="0" rtl="0" algn="l">
              <a:spcBef>
                <a:spcPts val="480"/>
              </a:spcBef>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sp>
        <p:nvSpPr>
          <p:cNvPr id="520" name="Shape 520"/>
          <p:cNvSpPr txBox="1"/>
          <p:nvPr>
            <p:ph type="title"/>
          </p:nvPr>
        </p:nvSpPr>
        <p:spPr>
          <a:xfrm>
            <a:off x="609600" y="-898651"/>
            <a:ext cx="9688830" cy="3416320"/>
          </a:xfrm>
          <a:prstGeom prst="rect">
            <a:avLst/>
          </a:prstGeom>
          <a:noFill/>
          <a:ln>
            <a:noFill/>
          </a:ln>
        </p:spPr>
        <p:txBody>
          <a:bodyPr anchorCtr="0" anchor="ctr" bIns="45700" lIns="91425" rIns="91425" wrap="square" tIns="45700">
            <a:noAutofit/>
          </a:bodyPr>
          <a:lstStyle/>
          <a:p>
            <a:pPr indent="-228600" lvl="0" marL="0" marR="0" rtl="0" algn="l">
              <a:spcBef>
                <a:spcPts val="0"/>
              </a:spcBef>
              <a:spcAft>
                <a:spcPts val="0"/>
              </a:spcAft>
              <a:buClr>
                <a:schemeClr val="dk1"/>
              </a:buClr>
              <a:buSzPts val="3600"/>
              <a:buFont typeface="Arial"/>
              <a:buNone/>
            </a:pPr>
            <a:r>
              <a:t/>
            </a:r>
            <a:endParaRPr b="1" i="0" sz="3600" u="none" cap="none" strike="noStrike">
              <a:solidFill>
                <a:schemeClr val="dk1"/>
              </a:solidFill>
              <a:latin typeface="Arial"/>
              <a:ea typeface="Arial"/>
              <a:cs typeface="Arial"/>
              <a:sym typeface="Arial"/>
            </a:endParaRPr>
          </a:p>
          <a:p>
            <a:pPr indent="-228600" lvl="0" marL="0" marR="0" rtl="0" algn="l">
              <a:spcBef>
                <a:spcPts val="0"/>
              </a:spcBef>
              <a:spcAft>
                <a:spcPts val="0"/>
              </a:spcAft>
              <a:buClr>
                <a:schemeClr val="dk1"/>
              </a:buClr>
              <a:buSzPts val="3600"/>
              <a:buFont typeface="Arial"/>
              <a:buNone/>
            </a:pPr>
            <a:r>
              <a:t/>
            </a:r>
            <a:endParaRPr b="1" i="0" sz="3600" u="none" cap="none" strike="noStrike">
              <a:solidFill>
                <a:schemeClr val="dk1"/>
              </a:solidFill>
              <a:latin typeface="Arial"/>
              <a:ea typeface="Arial"/>
              <a:cs typeface="Arial"/>
              <a:sym typeface="Arial"/>
            </a:endParaRPr>
          </a:p>
          <a:p>
            <a:pPr indent="-228600" lvl="0" marL="0" marR="0" rtl="0" algn="l">
              <a:spcBef>
                <a:spcPts val="0"/>
              </a:spcBef>
              <a:spcAft>
                <a:spcPts val="0"/>
              </a:spcAft>
              <a:buClr>
                <a:schemeClr val="dk1"/>
              </a:buClr>
              <a:buSzPts val="3600"/>
              <a:buFont typeface="Arial"/>
              <a:buNone/>
            </a:pPr>
            <a:r>
              <a:rPr b="1" i="0" lang="no-NO" sz="3600" u="none" cap="none" strike="noStrike">
                <a:solidFill>
                  <a:schemeClr val="dk1"/>
                </a:solidFill>
                <a:latin typeface="Arial"/>
                <a:ea typeface="Arial"/>
                <a:cs typeface="Arial"/>
                <a:sym typeface="Arial"/>
              </a:rPr>
              <a:t>Biomangfold i urbane områder. PhD-prosjekt. Trenger mer kunnskap…..</a:t>
            </a:r>
            <a:br>
              <a:rPr b="1" i="0" lang="no-NO" sz="3600" u="none" cap="none" strike="noStrike">
                <a:solidFill>
                  <a:schemeClr val="dk1"/>
                </a:solidFill>
                <a:latin typeface="Arial"/>
                <a:ea typeface="Arial"/>
                <a:cs typeface="Arial"/>
                <a:sym typeface="Arial"/>
              </a:rPr>
            </a:br>
          </a:p>
          <a:p>
            <a:pPr indent="-228600" lvl="0" marL="0" marR="0" rtl="0" algn="l">
              <a:spcBef>
                <a:spcPts val="0"/>
              </a:spcBef>
              <a:buClr>
                <a:schemeClr val="dk1"/>
              </a:buClr>
              <a:buSzPts val="3600"/>
              <a:buFont typeface="Arial"/>
              <a:buNone/>
            </a:pPr>
            <a:r>
              <a:t/>
            </a:r>
            <a:endParaRPr b="1" i="0" sz="3600" u="none" cap="none" strike="noStrike">
              <a:solidFill>
                <a:schemeClr val="dk1"/>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4" name="Shape 524"/>
        <p:cNvGrpSpPr/>
        <p:nvPr/>
      </p:nvGrpSpPr>
      <p:grpSpPr>
        <a:xfrm>
          <a:off x="0" y="0"/>
          <a:ext cx="0" cy="0"/>
          <a:chOff x="0" y="0"/>
          <a:chExt cx="0" cy="0"/>
        </a:xfrm>
      </p:grpSpPr>
      <p:sp>
        <p:nvSpPr>
          <p:cNvPr id="525" name="Shape 525"/>
          <p:cNvSpPr txBox="1"/>
          <p:nvPr>
            <p:ph type="title"/>
          </p:nvPr>
        </p:nvSpPr>
        <p:spPr>
          <a:xfrm>
            <a:off x="609600" y="274638"/>
            <a:ext cx="10972800" cy="1143000"/>
          </a:xfrm>
          <a:prstGeom prst="rect">
            <a:avLst/>
          </a:prstGeom>
          <a:noFill/>
          <a:ln>
            <a:noFill/>
          </a:ln>
        </p:spPr>
        <p:txBody>
          <a:bodyPr anchorCtr="0" anchor="ctr" bIns="45700" lIns="91425" rIns="91425" wrap="square" tIns="45700">
            <a:noAutofit/>
          </a:bodyPr>
          <a:lstStyle/>
          <a:p>
            <a:pPr indent="-205740" lvl="0" marL="0" marR="0" rtl="0" algn="l">
              <a:spcBef>
                <a:spcPts val="0"/>
              </a:spcBef>
              <a:buClr>
                <a:schemeClr val="dk1"/>
              </a:buClr>
              <a:buSzPts val="3240"/>
              <a:buFont typeface="Arial"/>
              <a:buNone/>
            </a:pPr>
            <a:r>
              <a:rPr b="1" i="0" lang="no-NO" sz="3240" u="none" cap="none" strike="noStrike">
                <a:solidFill>
                  <a:schemeClr val="dk1"/>
                </a:solidFill>
                <a:latin typeface="Arial"/>
                <a:ea typeface="Arial"/>
                <a:cs typeface="Arial"/>
                <a:sym typeface="Arial"/>
              </a:rPr>
              <a:t>Eksperter i Team NTNU: Biomangfold og økosystemtjenester i Trondheim </a:t>
            </a:r>
          </a:p>
        </p:txBody>
      </p:sp>
      <p:sp>
        <p:nvSpPr>
          <p:cNvPr id="526" name="Shape 526"/>
          <p:cNvSpPr txBox="1"/>
          <p:nvPr>
            <p:ph idx="1" type="body"/>
          </p:nvPr>
        </p:nvSpPr>
        <p:spPr>
          <a:xfrm>
            <a:off x="609600" y="1600201"/>
            <a:ext cx="10972800" cy="4525963"/>
          </a:xfrm>
          <a:prstGeom prst="rect">
            <a:avLst/>
          </a:prstGeom>
          <a:noFill/>
          <a:ln>
            <a:noFill/>
          </a:ln>
        </p:spPr>
        <p:txBody>
          <a:bodyPr anchorCtr="0" anchor="t" bIns="45700" lIns="91425" rIns="91425" wrap="square" tIns="45700">
            <a:noAutofit/>
          </a:bodyPr>
          <a:lstStyle/>
          <a:p>
            <a:pPr indent="-342900" lvl="0" marL="342900" marR="0" rtl="0" algn="l">
              <a:spcBef>
                <a:spcPts val="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Svartelistede arter i byen</a:t>
            </a: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Status og trender for utløpet av Nidelva i Trondheim</a:t>
            </a:r>
          </a:p>
          <a:p>
            <a:pPr indent="-342900" lvl="0" marL="342900" marR="0" rtl="0" algn="l">
              <a:spcBef>
                <a:spcPts val="480"/>
              </a:spcBef>
              <a:spcAft>
                <a:spcPts val="0"/>
              </a:spcAft>
              <a:buClr>
                <a:schemeClr val="dk1"/>
              </a:buClr>
              <a:buSzPts val="2400"/>
              <a:buFont typeface="Arial"/>
              <a:buChar char="•"/>
            </a:pPr>
            <a:r>
              <a:rPr b="1" i="0" lang="no-NO" sz="2400" u="none" cap="none" strike="noStrike">
                <a:solidFill>
                  <a:schemeClr val="dk1"/>
                </a:solidFill>
                <a:latin typeface="Calibri"/>
                <a:ea typeface="Calibri"/>
                <a:cs typeface="Calibri"/>
                <a:sym typeface="Calibri"/>
              </a:rPr>
              <a:t>Designing a sustainable composting model as a capacity building approach to overcome peat-cutting</a:t>
            </a: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Bærekraften til semi-naturlige gressmarker i Trondheim</a:t>
            </a: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Biomangfold og økosystemtjenester i Nidelvkorridoren</a:t>
            </a:r>
          </a:p>
          <a:p>
            <a:pPr indent="-342900" lvl="0" marL="342900" marR="0" rtl="0" algn="l">
              <a:spcBef>
                <a:spcPts val="480"/>
              </a:spcBef>
              <a:spcAft>
                <a:spcPts val="0"/>
              </a:spcAft>
              <a:buClr>
                <a:schemeClr val="dk1"/>
              </a:buClr>
              <a:buSzPts val="2400"/>
              <a:buFont typeface="Arial"/>
              <a:buChar char="•"/>
            </a:pPr>
            <a:r>
              <a:rPr b="0" i="0" lang="no-NO" sz="2400" u="none" cap="none" strike="noStrike">
                <a:solidFill>
                  <a:schemeClr val="dk1"/>
                </a:solidFill>
                <a:latin typeface="Arial"/>
                <a:ea typeface="Arial"/>
                <a:cs typeface="Arial"/>
                <a:sym typeface="Arial"/>
              </a:rPr>
              <a:t>Biologisk mangfold knyttet til dyrka mark i Trondheim </a:t>
            </a:r>
          </a:p>
          <a:p>
            <a:pPr indent="-342900" lvl="0" marL="342900" marR="0" rtl="0" algn="l">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342900" lvl="0" marL="342900" marR="0" rtl="0" algn="l">
              <a:spcBef>
                <a:spcPts val="480"/>
              </a:spcBef>
              <a:buClr>
                <a:schemeClr val="dk1"/>
              </a:buClr>
              <a:buSzPts val="2400"/>
              <a:buFont typeface="Arial"/>
              <a:buChar char="•"/>
            </a:pPr>
            <a:r>
              <a:rPr b="0" i="0" lang="no-NO" sz="2400" u="none" cap="none" strike="noStrike">
                <a:solidFill>
                  <a:schemeClr val="dk1"/>
                </a:solidFill>
                <a:latin typeface="Arial"/>
                <a:ea typeface="Arial"/>
                <a:cs typeface="Arial"/>
                <a:sym typeface="Arial"/>
              </a:rPr>
              <a:t>Samarbeid med Miljøenheten i Trondheim kommune, Fylkesmannens miljø-vernavd., Miljødirektoratet</a:t>
            </a: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0" name="Shape 530"/>
        <p:cNvGrpSpPr/>
        <p:nvPr/>
      </p:nvGrpSpPr>
      <p:grpSpPr>
        <a:xfrm>
          <a:off x="0" y="0"/>
          <a:ext cx="0" cy="0"/>
          <a:chOff x="0" y="0"/>
          <a:chExt cx="0" cy="0"/>
        </a:xfrm>
      </p:grpSpPr>
      <p:pic>
        <p:nvPicPr>
          <p:cNvPr id="531" name="Shape 531"/>
          <p:cNvPicPr preferRelativeResize="0"/>
          <p:nvPr/>
        </p:nvPicPr>
        <p:blipFill rotWithShape="1">
          <a:blip r:embed="rId3">
            <a:alphaModFix/>
          </a:blip>
          <a:srcRect b="0" l="0" r="0" t="0"/>
          <a:stretch/>
        </p:blipFill>
        <p:spPr>
          <a:xfrm>
            <a:off x="0" y="0"/>
            <a:ext cx="4572000" cy="6846156"/>
          </a:xfrm>
          <a:prstGeom prst="rect">
            <a:avLst/>
          </a:prstGeom>
          <a:noFill/>
          <a:ln>
            <a:noFill/>
          </a:ln>
        </p:spPr>
      </p:pic>
      <p:pic>
        <p:nvPicPr>
          <p:cNvPr id="532" name="Shape 532"/>
          <p:cNvPicPr preferRelativeResize="0"/>
          <p:nvPr/>
        </p:nvPicPr>
        <p:blipFill rotWithShape="1">
          <a:blip r:embed="rId4">
            <a:alphaModFix/>
          </a:blip>
          <a:srcRect b="0" l="0" r="0" t="0"/>
          <a:stretch/>
        </p:blipFill>
        <p:spPr>
          <a:xfrm>
            <a:off x="4734627" y="5131417"/>
            <a:ext cx="5544324" cy="1714739"/>
          </a:xfrm>
          <a:prstGeom prst="rect">
            <a:avLst/>
          </a:prstGeom>
          <a:noFill/>
          <a:ln>
            <a:noFill/>
          </a:ln>
        </p:spPr>
      </p:pic>
      <p:pic>
        <p:nvPicPr>
          <p:cNvPr id="533" name="Shape 533"/>
          <p:cNvPicPr preferRelativeResize="0"/>
          <p:nvPr/>
        </p:nvPicPr>
        <p:blipFill rotWithShape="1">
          <a:blip r:embed="rId5">
            <a:alphaModFix/>
          </a:blip>
          <a:srcRect b="0" l="0" r="0" t="0"/>
          <a:stretch/>
        </p:blipFill>
        <p:spPr>
          <a:xfrm>
            <a:off x="4572000" y="798317"/>
            <a:ext cx="5128067" cy="2624761"/>
          </a:xfrm>
          <a:prstGeom prst="rect">
            <a:avLst/>
          </a:prstGeom>
          <a:noFill/>
          <a:ln>
            <a:noFill/>
          </a:ln>
        </p:spPr>
      </p:pic>
      <p:sp>
        <p:nvSpPr>
          <p:cNvPr id="534" name="Shape 534"/>
          <p:cNvSpPr/>
          <p:nvPr/>
        </p:nvSpPr>
        <p:spPr>
          <a:xfrm>
            <a:off x="4572000" y="3507044"/>
            <a:ext cx="7726680" cy="1477328"/>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u="sng">
                <a:solidFill>
                  <a:schemeClr val="hlink"/>
                </a:solidFill>
                <a:latin typeface="Calibri"/>
                <a:ea typeface="Calibri"/>
                <a:cs typeface="Calibri"/>
                <a:sym typeface="Calibri"/>
                <a:hlinkClick r:id="rId6"/>
              </a:rPr>
              <a:t>http://www.miljodirektoratet.no/Documents/publikasjoner/M378/M378.pdf</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rPr lang="no-NO" sz="1800">
                <a:solidFill>
                  <a:schemeClr val="dk1"/>
                </a:solidFill>
                <a:latin typeface="Calibri"/>
                <a:ea typeface="Calibri"/>
                <a:cs typeface="Calibri"/>
                <a:sym typeface="Calibri"/>
              </a:rPr>
              <a:t>Sammenstiller og gjør tilgjengelig eksisterende kunnskap om økosystemtjenester fra grønnstruktur</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535" name="Shape 535"/>
          <p:cNvSpPr txBox="1"/>
          <p:nvPr/>
        </p:nvSpPr>
        <p:spPr>
          <a:xfrm>
            <a:off x="4734627" y="168326"/>
            <a:ext cx="6346417" cy="461665"/>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Hva vet vi om økosystemtjenester i norske byer?</a:t>
            </a: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39" name="Shape 539"/>
        <p:cNvGrpSpPr/>
        <p:nvPr/>
      </p:nvGrpSpPr>
      <p:grpSpPr>
        <a:xfrm>
          <a:off x="0" y="0"/>
          <a:ext cx="0" cy="0"/>
          <a:chOff x="0" y="0"/>
          <a:chExt cx="0" cy="0"/>
        </a:xfrm>
      </p:grpSpPr>
      <p:pic>
        <p:nvPicPr>
          <p:cNvPr id="540" name="Shape 540"/>
          <p:cNvPicPr preferRelativeResize="0"/>
          <p:nvPr/>
        </p:nvPicPr>
        <p:blipFill rotWithShape="1">
          <a:blip r:embed="rId3">
            <a:alphaModFix/>
          </a:blip>
          <a:srcRect b="0" l="0" r="0" t="0"/>
          <a:stretch/>
        </p:blipFill>
        <p:spPr>
          <a:xfrm>
            <a:off x="-1" y="0"/>
            <a:ext cx="5943349" cy="3154680"/>
          </a:xfrm>
          <a:prstGeom prst="rect">
            <a:avLst/>
          </a:prstGeom>
          <a:noFill/>
          <a:ln>
            <a:noFill/>
          </a:ln>
        </p:spPr>
      </p:pic>
      <p:pic>
        <p:nvPicPr>
          <p:cNvPr id="541" name="Shape 541"/>
          <p:cNvPicPr preferRelativeResize="0"/>
          <p:nvPr/>
        </p:nvPicPr>
        <p:blipFill rotWithShape="1">
          <a:blip r:embed="rId4">
            <a:alphaModFix/>
          </a:blip>
          <a:srcRect b="0" l="0" r="0" t="0"/>
          <a:stretch/>
        </p:blipFill>
        <p:spPr>
          <a:xfrm>
            <a:off x="6131261" y="1679588"/>
            <a:ext cx="5582429" cy="4458322"/>
          </a:xfrm>
          <a:prstGeom prst="rect">
            <a:avLst/>
          </a:prstGeom>
          <a:noFill/>
          <a:ln>
            <a:noFill/>
          </a:ln>
        </p:spPr>
      </p:pic>
      <p:sp>
        <p:nvSpPr>
          <p:cNvPr id="542" name="Shape 542"/>
          <p:cNvSpPr/>
          <p:nvPr/>
        </p:nvSpPr>
        <p:spPr>
          <a:xfrm>
            <a:off x="231132" y="3392924"/>
            <a:ext cx="6296980" cy="286232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Bruk av enkle metoder som ikke krever nye undersøkelser. Vise at </a:t>
            </a:r>
          </a:p>
          <a:p>
            <a:pPr indent="0" lvl="0" marL="0" marR="0" rtl="0" algn="l">
              <a:spcBef>
                <a:spcPts val="0"/>
              </a:spcBef>
              <a:buNone/>
            </a:pPr>
            <a:r>
              <a:rPr lang="no-NO" sz="1800">
                <a:solidFill>
                  <a:schemeClr val="dk1"/>
                </a:solidFill>
                <a:latin typeface="Calibri"/>
                <a:ea typeface="Calibri"/>
                <a:cs typeface="Calibri"/>
                <a:sym typeface="Calibri"/>
              </a:rPr>
              <a:t>verdsetting kan gjøres med relativt enkle grep og gi verdifull </a:t>
            </a:r>
          </a:p>
          <a:p>
            <a:pPr indent="0" lvl="0" marL="0" marR="0" rtl="0" algn="l">
              <a:spcBef>
                <a:spcPts val="0"/>
              </a:spcBef>
              <a:buNone/>
            </a:pPr>
            <a:r>
              <a:rPr lang="no-NO" sz="1800">
                <a:solidFill>
                  <a:schemeClr val="dk1"/>
                </a:solidFill>
                <a:latin typeface="Calibri"/>
                <a:ea typeface="Calibri"/>
                <a:cs typeface="Calibri"/>
                <a:sym typeface="Calibri"/>
              </a:rPr>
              <a:t>informasjon til arbeid med og debatt om byutvikling</a:t>
            </a:r>
          </a:p>
          <a:p>
            <a:pPr indent="0" lvl="0" marL="0" marR="0" rtl="0" algn="l">
              <a:spcBef>
                <a:spcPts val="0"/>
              </a:spcBef>
              <a:buNone/>
            </a:pPr>
            <a:r>
              <a:t/>
            </a:r>
            <a:endParaRPr sz="1800">
              <a:solidFill>
                <a:schemeClr val="dk1"/>
              </a:solidFill>
              <a:latin typeface="Calibri"/>
              <a:ea typeface="Calibri"/>
              <a:cs typeface="Calibri"/>
              <a:sym typeface="Calibri"/>
            </a:endParaRP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Verdien av erstatningsansvar for bytrær.</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Rekreasjonsverdien av parker og grøntområder. </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Kapitalverdi av blågrønne arealer i eiendomspriser</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Fritidsverdien av Marka. </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6" name="Shape 546"/>
        <p:cNvGrpSpPr/>
        <p:nvPr/>
      </p:nvGrpSpPr>
      <p:grpSpPr>
        <a:xfrm>
          <a:off x="0" y="0"/>
          <a:ext cx="0" cy="0"/>
          <a:chOff x="0" y="0"/>
          <a:chExt cx="0" cy="0"/>
        </a:xfrm>
      </p:grpSpPr>
      <p:pic>
        <p:nvPicPr>
          <p:cNvPr id="547" name="Shape 547"/>
          <p:cNvPicPr preferRelativeResize="0"/>
          <p:nvPr/>
        </p:nvPicPr>
        <p:blipFill rotWithShape="1">
          <a:blip r:embed="rId3">
            <a:alphaModFix/>
          </a:blip>
          <a:srcRect b="0" l="0" r="0" t="0"/>
          <a:stretch/>
        </p:blipFill>
        <p:spPr>
          <a:xfrm>
            <a:off x="765810" y="908591"/>
            <a:ext cx="3529698" cy="5237617"/>
          </a:xfrm>
          <a:prstGeom prst="rect">
            <a:avLst/>
          </a:prstGeom>
          <a:noFill/>
          <a:ln>
            <a:noFill/>
          </a:ln>
        </p:spPr>
      </p:pic>
      <p:pic>
        <p:nvPicPr>
          <p:cNvPr id="548" name="Shape 548"/>
          <p:cNvPicPr preferRelativeResize="0"/>
          <p:nvPr/>
        </p:nvPicPr>
        <p:blipFill rotWithShape="1">
          <a:blip r:embed="rId4">
            <a:alphaModFix/>
          </a:blip>
          <a:srcRect b="0" l="0" r="0" t="0"/>
          <a:stretch/>
        </p:blipFill>
        <p:spPr>
          <a:xfrm>
            <a:off x="6685842" y="1188719"/>
            <a:ext cx="3652980" cy="4692813"/>
          </a:xfrm>
          <a:prstGeom prst="rect">
            <a:avLst/>
          </a:prstGeom>
          <a:noFill/>
          <a:ln>
            <a:noFill/>
          </a:ln>
        </p:spPr>
      </p:pic>
      <p:sp>
        <p:nvSpPr>
          <p:cNvPr id="549" name="Shape 549"/>
          <p:cNvSpPr/>
          <p:nvPr/>
        </p:nvSpPr>
        <p:spPr>
          <a:xfrm>
            <a:off x="342713" y="6096418"/>
            <a:ext cx="11066585"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https://publications.europa.eu/en/publication-detail/-/publication/fb117980-d5aa-46df-8edc-af367cddc202</a:t>
            </a:r>
          </a:p>
        </p:txBody>
      </p:sp>
      <p:sp>
        <p:nvSpPr>
          <p:cNvPr id="550" name="Shape 550"/>
          <p:cNvSpPr txBox="1"/>
          <p:nvPr/>
        </p:nvSpPr>
        <p:spPr>
          <a:xfrm>
            <a:off x="765810" y="77594"/>
            <a:ext cx="11582723" cy="830997"/>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Naturbaserte løsninger: Hvordan kan vi bringe naturen tilbake til byen og med det oppnå </a:t>
            </a:r>
          </a:p>
          <a:p>
            <a:pPr indent="0" lvl="0" marL="0" marR="0" rtl="0" algn="l">
              <a:spcBef>
                <a:spcPts val="0"/>
              </a:spcBef>
              <a:buNone/>
            </a:pPr>
            <a:r>
              <a:rPr b="1" lang="no-NO" sz="2400">
                <a:solidFill>
                  <a:schemeClr val="dk1"/>
                </a:solidFill>
                <a:latin typeface="Calibri"/>
                <a:ea typeface="Calibri"/>
                <a:cs typeface="Calibri"/>
                <a:sym typeface="Calibri"/>
              </a:rPr>
              <a:t>en mer bærekraftig urbanisme? </a:t>
            </a:r>
            <a:r>
              <a:rPr lang="no-NO" sz="2400">
                <a:solidFill>
                  <a:schemeClr val="dk1"/>
                </a:solidFill>
                <a:latin typeface="Calibri"/>
                <a:ea typeface="Calibri"/>
                <a:cs typeface="Calibri"/>
                <a:sym typeface="Calibri"/>
              </a:rPr>
              <a:t>Fire hovedmål og sju tiltak</a:t>
            </a: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4" name="Shape 554"/>
        <p:cNvGrpSpPr/>
        <p:nvPr/>
      </p:nvGrpSpPr>
      <p:grpSpPr>
        <a:xfrm>
          <a:off x="0" y="0"/>
          <a:ext cx="0" cy="0"/>
          <a:chOff x="0" y="0"/>
          <a:chExt cx="0" cy="0"/>
        </a:xfrm>
      </p:grpSpPr>
      <p:pic>
        <p:nvPicPr>
          <p:cNvPr id="555" name="Shape 555"/>
          <p:cNvPicPr preferRelativeResize="0"/>
          <p:nvPr/>
        </p:nvPicPr>
        <p:blipFill rotWithShape="1">
          <a:blip r:embed="rId3">
            <a:alphaModFix/>
          </a:blip>
          <a:srcRect b="0" l="0" r="0" t="0"/>
          <a:stretch/>
        </p:blipFill>
        <p:spPr>
          <a:xfrm>
            <a:off x="448293" y="0"/>
            <a:ext cx="5007395" cy="6682531"/>
          </a:xfrm>
          <a:prstGeom prst="rect">
            <a:avLst/>
          </a:prstGeom>
          <a:noFill/>
          <a:ln>
            <a:noFill/>
          </a:ln>
        </p:spPr>
      </p:pic>
      <p:sp>
        <p:nvSpPr>
          <p:cNvPr id="556" name="Shape 556"/>
          <p:cNvSpPr/>
          <p:nvPr/>
        </p:nvSpPr>
        <p:spPr>
          <a:xfrm>
            <a:off x="5694947" y="572706"/>
            <a:ext cx="6582058" cy="1754326"/>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rgbClr val="00AFF1"/>
                </a:solidFill>
                <a:latin typeface="Verdana"/>
                <a:ea typeface="Verdana"/>
                <a:cs typeface="Verdana"/>
                <a:sym typeface="Verdana"/>
              </a:rPr>
              <a:t>Goal 1: Enhancing Sustainable Urbanisation</a:t>
            </a:r>
          </a:p>
          <a:p>
            <a:pPr indent="0" lvl="0" marL="0" marR="0" rtl="0" algn="l">
              <a:spcBef>
                <a:spcPts val="0"/>
              </a:spcBef>
              <a:buNone/>
            </a:pPr>
            <a:r>
              <a:t/>
            </a:r>
            <a:endParaRPr b="1" sz="1800">
              <a:solidFill>
                <a:srgbClr val="00AFF1"/>
              </a:solidFill>
              <a:latin typeface="Verdana"/>
              <a:ea typeface="Verdana"/>
              <a:cs typeface="Verdana"/>
              <a:sym typeface="Verdana"/>
            </a:endParaRPr>
          </a:p>
          <a:p>
            <a:pPr indent="0" lvl="0" marL="0" marR="0" rtl="0" algn="l">
              <a:spcBef>
                <a:spcPts val="0"/>
              </a:spcBef>
              <a:buNone/>
            </a:pPr>
            <a:r>
              <a:rPr lang="no-NO" sz="1800">
                <a:solidFill>
                  <a:schemeClr val="dk1"/>
                </a:solidFill>
                <a:latin typeface="Calibri"/>
                <a:ea typeface="Calibri"/>
                <a:cs typeface="Calibri"/>
                <a:sym typeface="Calibri"/>
              </a:rPr>
              <a:t>Byer vokser, og vi ønsker fortetting. Hvordan ta vare på naturbaserte </a:t>
            </a:r>
          </a:p>
          <a:p>
            <a:pPr indent="0" lvl="0" marL="0" marR="0" rtl="0" algn="l">
              <a:spcBef>
                <a:spcPts val="0"/>
              </a:spcBef>
              <a:buNone/>
            </a:pPr>
            <a:r>
              <a:rPr lang="no-NO" sz="1800">
                <a:solidFill>
                  <a:schemeClr val="dk1"/>
                </a:solidFill>
                <a:latin typeface="Calibri"/>
                <a:ea typeface="Calibri"/>
                <a:cs typeface="Calibri"/>
                <a:sym typeface="Calibri"/>
              </a:rPr>
              <a:t>løsninger når befolkningstettheten øker? </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rPr lang="no-NO" sz="1800">
                <a:solidFill>
                  <a:schemeClr val="dk1"/>
                </a:solidFill>
                <a:latin typeface="Calibri"/>
                <a:ea typeface="Calibri"/>
                <a:cs typeface="Calibri"/>
                <a:sym typeface="Calibri"/>
              </a:rPr>
              <a:t>Eks. Oppgradere neglisjerte urbane areal.</a:t>
            </a:r>
          </a:p>
        </p:txBody>
      </p:sp>
      <p:pic>
        <p:nvPicPr>
          <p:cNvPr id="557" name="Shape 557"/>
          <p:cNvPicPr preferRelativeResize="0"/>
          <p:nvPr/>
        </p:nvPicPr>
        <p:blipFill rotWithShape="1">
          <a:blip r:embed="rId4">
            <a:alphaModFix/>
          </a:blip>
          <a:srcRect b="0" l="0" r="0" t="0"/>
          <a:stretch/>
        </p:blipFill>
        <p:spPr>
          <a:xfrm>
            <a:off x="5694947" y="2611354"/>
            <a:ext cx="5143500" cy="314325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1" name="Shape 561"/>
        <p:cNvGrpSpPr/>
        <p:nvPr/>
      </p:nvGrpSpPr>
      <p:grpSpPr>
        <a:xfrm>
          <a:off x="0" y="0"/>
          <a:ext cx="0" cy="0"/>
          <a:chOff x="0" y="0"/>
          <a:chExt cx="0" cy="0"/>
        </a:xfrm>
      </p:grpSpPr>
      <p:pic>
        <p:nvPicPr>
          <p:cNvPr id="562" name="Shape 562"/>
          <p:cNvPicPr preferRelativeResize="0"/>
          <p:nvPr/>
        </p:nvPicPr>
        <p:blipFill rotWithShape="1">
          <a:blip r:embed="rId3">
            <a:alphaModFix/>
          </a:blip>
          <a:srcRect b="0" l="0" r="0" t="0"/>
          <a:stretch/>
        </p:blipFill>
        <p:spPr>
          <a:xfrm>
            <a:off x="146185" y="-46874"/>
            <a:ext cx="5084913" cy="6904874"/>
          </a:xfrm>
          <a:prstGeom prst="rect">
            <a:avLst/>
          </a:prstGeom>
          <a:noFill/>
          <a:ln>
            <a:noFill/>
          </a:ln>
        </p:spPr>
      </p:pic>
      <p:sp>
        <p:nvSpPr>
          <p:cNvPr id="563" name="Shape 563"/>
          <p:cNvSpPr/>
          <p:nvPr/>
        </p:nvSpPr>
        <p:spPr>
          <a:xfrm>
            <a:off x="5694947" y="779730"/>
            <a:ext cx="6096000" cy="646331"/>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rgbClr val="00AFF1"/>
                </a:solidFill>
                <a:latin typeface="Verdana"/>
                <a:ea typeface="Verdana"/>
                <a:cs typeface="Verdana"/>
                <a:sym typeface="Verdana"/>
              </a:rPr>
              <a:t>Goal 2: Improving the Restoration of Degraded Ecosystems</a:t>
            </a:r>
          </a:p>
        </p:txBody>
      </p:sp>
      <p:sp>
        <p:nvSpPr>
          <p:cNvPr id="564" name="Shape 564"/>
          <p:cNvSpPr txBox="1"/>
          <p:nvPr/>
        </p:nvSpPr>
        <p:spPr>
          <a:xfrm>
            <a:off x="5543550" y="1874520"/>
            <a:ext cx="5320431" cy="193899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2400">
                <a:solidFill>
                  <a:schemeClr val="dk1"/>
                </a:solidFill>
                <a:latin typeface="Calibri"/>
                <a:ea typeface="Calibri"/>
                <a:cs typeface="Calibri"/>
                <a:sym typeface="Calibri"/>
              </a:rPr>
              <a:t>Noen utfordringer for Trondheim:</a:t>
            </a:r>
          </a:p>
          <a:p>
            <a:pPr indent="0" lvl="0" marL="0" marR="0" rtl="0" algn="l">
              <a:spcBef>
                <a:spcPts val="0"/>
              </a:spcBef>
              <a:buNone/>
            </a:pPr>
            <a:r>
              <a:t/>
            </a:r>
            <a:endParaRPr sz="2400">
              <a:solidFill>
                <a:schemeClr val="dk1"/>
              </a:solidFill>
              <a:latin typeface="Calibri"/>
              <a:ea typeface="Calibri"/>
              <a:cs typeface="Calibri"/>
              <a:sym typeface="Calibri"/>
            </a:endParaRPr>
          </a:p>
          <a:p>
            <a:pPr indent="-342900" lvl="0" marL="34290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Semi-naturlige grasmarker</a:t>
            </a:r>
          </a:p>
          <a:p>
            <a:pPr indent="-342900" lvl="0" marL="342900" marR="0" rtl="0" algn="l">
              <a:spcBef>
                <a:spcPts val="0"/>
              </a:spcBef>
              <a:buClr>
                <a:schemeClr val="dk1"/>
              </a:buClr>
              <a:buSzPts val="2400"/>
              <a:buFont typeface="Arial"/>
              <a:buNone/>
            </a:pPr>
            <a:r>
              <a:t/>
            </a:r>
            <a:endParaRPr sz="2400">
              <a:solidFill>
                <a:schemeClr val="dk1"/>
              </a:solidFill>
              <a:latin typeface="Calibri"/>
              <a:ea typeface="Calibri"/>
              <a:cs typeface="Calibri"/>
              <a:sym typeface="Calibri"/>
            </a:endParaRPr>
          </a:p>
          <a:p>
            <a:pPr indent="-342900" lvl="0" marL="34290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Naturtyper knyttet til elver, stand, kyst</a:t>
            </a: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8" name="Shape 568"/>
        <p:cNvGrpSpPr/>
        <p:nvPr/>
      </p:nvGrpSpPr>
      <p:grpSpPr>
        <a:xfrm>
          <a:off x="0" y="0"/>
          <a:ext cx="0" cy="0"/>
          <a:chOff x="0" y="0"/>
          <a:chExt cx="0" cy="0"/>
        </a:xfrm>
      </p:grpSpPr>
      <p:pic>
        <p:nvPicPr>
          <p:cNvPr id="569" name="Shape 569"/>
          <p:cNvPicPr preferRelativeResize="0"/>
          <p:nvPr/>
        </p:nvPicPr>
        <p:blipFill rotWithShape="1">
          <a:blip r:embed="rId3">
            <a:alphaModFix/>
          </a:blip>
          <a:srcRect b="0" l="0" r="0" t="0"/>
          <a:stretch/>
        </p:blipFill>
        <p:spPr>
          <a:xfrm>
            <a:off x="104584" y="201568"/>
            <a:ext cx="4884008" cy="6512011"/>
          </a:xfrm>
          <a:prstGeom prst="rect">
            <a:avLst/>
          </a:prstGeom>
          <a:noFill/>
          <a:ln>
            <a:noFill/>
          </a:ln>
        </p:spPr>
      </p:pic>
      <p:pic>
        <p:nvPicPr>
          <p:cNvPr descr="http://www.oslotips.no/wp-content/uploads/2011/09/slottsparken_oslo.jpg" id="570" name="Shape 570"/>
          <p:cNvPicPr preferRelativeResize="0"/>
          <p:nvPr/>
        </p:nvPicPr>
        <p:blipFill rotWithShape="1">
          <a:blip r:embed="rId4">
            <a:alphaModFix/>
          </a:blip>
          <a:srcRect b="0" l="0" r="0" t="0"/>
          <a:stretch/>
        </p:blipFill>
        <p:spPr>
          <a:xfrm>
            <a:off x="5667578" y="3061693"/>
            <a:ext cx="5819775" cy="3400426"/>
          </a:xfrm>
          <a:prstGeom prst="rect">
            <a:avLst/>
          </a:prstGeom>
          <a:noFill/>
          <a:ln>
            <a:noFill/>
          </a:ln>
        </p:spPr>
      </p:pic>
      <p:sp>
        <p:nvSpPr>
          <p:cNvPr id="571" name="Shape 571"/>
          <p:cNvSpPr/>
          <p:nvPr/>
        </p:nvSpPr>
        <p:spPr>
          <a:xfrm>
            <a:off x="5364710" y="410585"/>
            <a:ext cx="6425513" cy="2769989"/>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000">
                <a:solidFill>
                  <a:srgbClr val="632423"/>
                </a:solidFill>
                <a:latin typeface="Calibri"/>
                <a:ea typeface="Calibri"/>
                <a:cs typeface="Calibri"/>
                <a:sym typeface="Calibri"/>
              </a:rPr>
              <a:t>1. Grasmark, eng kan være mange ulike naturtyper</a:t>
            </a:r>
          </a:p>
          <a:p>
            <a:pPr indent="0" lvl="0" marL="0" marR="0" rtl="0" algn="l">
              <a:spcBef>
                <a:spcPts val="0"/>
              </a:spcBef>
              <a:buNone/>
            </a:pPr>
            <a:r>
              <a:t/>
            </a:r>
            <a:endParaRPr b="1" sz="2000">
              <a:solidFill>
                <a:srgbClr val="632423"/>
              </a:solidFill>
              <a:latin typeface="Calibri"/>
              <a:ea typeface="Calibri"/>
              <a:cs typeface="Calibri"/>
              <a:sym typeface="Calibri"/>
            </a:endParaRPr>
          </a:p>
          <a:p>
            <a:pPr indent="0" lvl="0" marL="0" marR="0" rtl="0" algn="l">
              <a:spcBef>
                <a:spcPts val="0"/>
              </a:spcBef>
              <a:buNone/>
            </a:pPr>
            <a:r>
              <a:rPr b="1" lang="no-NO" sz="2000">
                <a:solidFill>
                  <a:srgbClr val="632423"/>
                </a:solidFill>
                <a:latin typeface="Calibri"/>
                <a:ea typeface="Calibri"/>
                <a:cs typeface="Calibri"/>
                <a:sym typeface="Calibri"/>
              </a:rPr>
              <a:t>Med kunstgjødsel og gjengroing er 90 prosent av de livsviktige slåttemarkene forsvunnet. Da forsvinner humler, bier og blomster som vi mennesker trenger til matproduksjon</a:t>
            </a:r>
            <a:r>
              <a:rPr lang="no-NO" sz="1800">
                <a:solidFill>
                  <a:schemeClr val="dk1"/>
                </a:solidFill>
                <a:latin typeface="Calibri"/>
                <a:ea typeface="Calibri"/>
                <a:cs typeface="Calibri"/>
                <a:sym typeface="Calibri"/>
              </a:rPr>
              <a:t>.</a:t>
            </a:r>
          </a:p>
          <a:p>
            <a:pPr indent="0" lvl="0" marL="0" marR="0" rtl="0" algn="l">
              <a:spcBef>
                <a:spcPts val="0"/>
              </a:spcBef>
              <a:buNone/>
            </a:pPr>
            <a:r>
              <a:t/>
            </a:r>
            <a:endParaRPr b="1" sz="1800">
              <a:solidFill>
                <a:srgbClr val="632423"/>
              </a:solidFill>
              <a:latin typeface="Calibri"/>
              <a:ea typeface="Calibri"/>
              <a:cs typeface="Calibri"/>
              <a:sym typeface="Calibri"/>
            </a:endParaRPr>
          </a:p>
          <a:p>
            <a:pPr indent="0" lvl="0" marL="0" marR="0" rtl="0" algn="l">
              <a:spcBef>
                <a:spcPts val="0"/>
              </a:spcBef>
              <a:buNone/>
            </a:pPr>
            <a:r>
              <a:rPr b="1" lang="no-NO" sz="1800">
                <a:solidFill>
                  <a:srgbClr val="632423"/>
                </a:solidFill>
                <a:latin typeface="Calibri"/>
                <a:ea typeface="Calibri"/>
                <a:cs typeface="Calibri"/>
                <a:sym typeface="Calibri"/>
              </a:rPr>
              <a:t>Hva vil vi ha: Artsrike grasmarker eller plen og friserte parker?</a:t>
            </a:r>
          </a:p>
          <a:p>
            <a:pPr indent="0" lvl="0" marL="0" marR="0" rtl="0" algn="l">
              <a:spcBef>
                <a:spcPts val="0"/>
              </a:spcBef>
              <a:buNone/>
            </a:pPr>
            <a:r>
              <a:t/>
            </a:r>
            <a:endParaRPr b="1" sz="1800">
              <a:solidFill>
                <a:srgbClr val="632423"/>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5" name="Shape 575"/>
        <p:cNvGrpSpPr/>
        <p:nvPr/>
      </p:nvGrpSpPr>
      <p:grpSpPr>
        <a:xfrm>
          <a:off x="0" y="0"/>
          <a:ext cx="0" cy="0"/>
          <a:chOff x="0" y="0"/>
          <a:chExt cx="0" cy="0"/>
        </a:xfrm>
      </p:grpSpPr>
      <p:pic>
        <p:nvPicPr>
          <p:cNvPr descr="Bilderesultat for trondheim norway" id="576" name="Shape 576"/>
          <p:cNvPicPr preferRelativeResize="0"/>
          <p:nvPr/>
        </p:nvPicPr>
        <p:blipFill rotWithShape="1">
          <a:blip r:embed="rId3">
            <a:alphaModFix/>
          </a:blip>
          <a:srcRect b="0" l="0" r="0" t="0"/>
          <a:stretch/>
        </p:blipFill>
        <p:spPr>
          <a:xfrm>
            <a:off x="0" y="0"/>
            <a:ext cx="4592548" cy="3056134"/>
          </a:xfrm>
          <a:prstGeom prst="rect">
            <a:avLst/>
          </a:prstGeom>
          <a:noFill/>
          <a:ln>
            <a:noFill/>
          </a:ln>
        </p:spPr>
      </p:pic>
      <p:pic>
        <p:nvPicPr>
          <p:cNvPr descr="Bilderesultat for trondheim norway" id="577" name="Shape 577"/>
          <p:cNvPicPr preferRelativeResize="0"/>
          <p:nvPr/>
        </p:nvPicPr>
        <p:blipFill rotWithShape="1">
          <a:blip r:embed="rId4">
            <a:alphaModFix/>
          </a:blip>
          <a:srcRect b="0" l="0" r="0" t="0"/>
          <a:stretch/>
        </p:blipFill>
        <p:spPr>
          <a:xfrm>
            <a:off x="231765" y="3382633"/>
            <a:ext cx="4360783" cy="3266380"/>
          </a:xfrm>
          <a:prstGeom prst="rect">
            <a:avLst/>
          </a:prstGeom>
          <a:noFill/>
          <a:ln>
            <a:noFill/>
          </a:ln>
        </p:spPr>
      </p:pic>
      <p:sp>
        <p:nvSpPr>
          <p:cNvPr id="578" name="Shape 578"/>
          <p:cNvSpPr/>
          <p:nvPr/>
        </p:nvSpPr>
        <p:spPr>
          <a:xfrm>
            <a:off x="5287766" y="646407"/>
            <a:ext cx="6096000" cy="4555093"/>
          </a:xfrm>
          <a:prstGeom prst="rect">
            <a:avLst/>
          </a:prstGeom>
          <a:noFill/>
          <a:ln>
            <a:noFill/>
          </a:ln>
        </p:spPr>
        <p:txBody>
          <a:bodyPr anchorCtr="0" anchor="t" bIns="45700" lIns="91425" rIns="91425" wrap="square" tIns="45700">
            <a:noAutofit/>
          </a:bodyPr>
          <a:lstStyle/>
          <a:p>
            <a:pPr indent="-285750" lvl="0" marL="285750" marR="0" rtl="0" algn="l">
              <a:spcBef>
                <a:spcPts val="0"/>
              </a:spcBef>
              <a:buClr>
                <a:schemeClr val="dk1"/>
              </a:buClr>
              <a:buSzPts val="2800"/>
              <a:buFont typeface="Arial"/>
              <a:buChar char="•"/>
            </a:pPr>
            <a:r>
              <a:rPr b="1" lang="no-NO" sz="2800">
                <a:solidFill>
                  <a:schemeClr val="dk1"/>
                </a:solidFill>
                <a:latin typeface="Calibri"/>
                <a:ea typeface="Calibri"/>
                <a:cs typeface="Calibri"/>
                <a:sym typeface="Calibri"/>
              </a:rPr>
              <a:t>Hvilke type grønne områder finnes i byen?</a:t>
            </a:r>
          </a:p>
          <a:p>
            <a:pPr indent="-285750" lvl="0" marL="285750" marR="0" rtl="0" algn="l">
              <a:spcBef>
                <a:spcPts val="0"/>
              </a:spcBef>
              <a:buClr>
                <a:schemeClr val="dk1"/>
              </a:buClr>
              <a:buSzPts val="1800"/>
              <a:buFont typeface="Arial"/>
              <a:buNone/>
            </a:pPr>
            <a:r>
              <a:t/>
            </a:r>
            <a:endParaRPr sz="1800">
              <a:solidFill>
                <a:schemeClr val="dk1"/>
              </a:solidFill>
              <a:latin typeface="Calibri"/>
              <a:ea typeface="Calibri"/>
              <a:cs typeface="Calibri"/>
              <a:sym typeface="Calibri"/>
            </a:endParaRPr>
          </a:p>
          <a:p>
            <a:pPr indent="-285750" lvl="0" marL="28575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Hvor mye av dette er semi-naturlig artsrike grasmark?</a:t>
            </a:r>
          </a:p>
          <a:p>
            <a:pPr indent="-285750" lvl="0" marL="28575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Hva er status for biomangfold og økosystemtjenester i disse grasmarkene?</a:t>
            </a:r>
          </a:p>
          <a:p>
            <a:pPr indent="-285750" lvl="0" marL="28575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Hvilke drivkrefter (indirekte og direkte) fører til tap av grasmarker og/eller forringelse av kvalitet?</a:t>
            </a:r>
          </a:p>
          <a:p>
            <a:pPr indent="-285750" lvl="0" marL="285750" marR="0" rtl="0" algn="l">
              <a:spcBef>
                <a:spcPts val="0"/>
              </a:spcBef>
              <a:buClr>
                <a:schemeClr val="dk1"/>
              </a:buClr>
              <a:buSzPts val="2400"/>
              <a:buFont typeface="Arial"/>
              <a:buChar char="•"/>
            </a:pPr>
            <a:r>
              <a:rPr lang="no-NO" sz="2400">
                <a:solidFill>
                  <a:schemeClr val="dk1"/>
                </a:solidFill>
                <a:latin typeface="Calibri"/>
                <a:ea typeface="Calibri"/>
                <a:cs typeface="Calibri"/>
                <a:sym typeface="Calibri"/>
              </a:rPr>
              <a:t>Hva kan gjøres for å stoppe ødeleggelsen av/gjenskape denne naturtypen?</a:t>
            </a: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9" name="Shape 349"/>
        <p:cNvGrpSpPr/>
        <p:nvPr/>
      </p:nvGrpSpPr>
      <p:grpSpPr>
        <a:xfrm>
          <a:off x="0" y="0"/>
          <a:ext cx="0" cy="0"/>
          <a:chOff x="0" y="0"/>
          <a:chExt cx="0" cy="0"/>
        </a:xfrm>
      </p:grpSpPr>
      <p:pic>
        <p:nvPicPr>
          <p:cNvPr id="350" name="Shape 350"/>
          <p:cNvPicPr preferRelativeResize="0"/>
          <p:nvPr/>
        </p:nvPicPr>
        <p:blipFill rotWithShape="1">
          <a:blip r:embed="rId3">
            <a:alphaModFix/>
          </a:blip>
          <a:srcRect b="0" l="0" r="0" t="0"/>
          <a:stretch/>
        </p:blipFill>
        <p:spPr>
          <a:xfrm>
            <a:off x="351692" y="1223730"/>
            <a:ext cx="7212285" cy="5102141"/>
          </a:xfrm>
          <a:prstGeom prst="rect">
            <a:avLst/>
          </a:prstGeom>
          <a:noFill/>
          <a:ln>
            <a:noFill/>
          </a:ln>
        </p:spPr>
      </p:pic>
      <p:sp>
        <p:nvSpPr>
          <p:cNvPr id="351" name="Shape 351"/>
          <p:cNvSpPr txBox="1"/>
          <p:nvPr/>
        </p:nvSpPr>
        <p:spPr>
          <a:xfrm>
            <a:off x="351692" y="146512"/>
            <a:ext cx="9771265" cy="1077218"/>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0" i="0" lang="no-NO" sz="3200" u="none" cap="none" strike="noStrike">
                <a:solidFill>
                  <a:schemeClr val="dk1"/>
                </a:solidFill>
                <a:latin typeface="Calibri"/>
                <a:ea typeface="Calibri"/>
                <a:cs typeface="Calibri"/>
                <a:sym typeface="Calibri"/>
              </a:rPr>
              <a:t>Mange ulike visjoner og veier for bærekraftig byutvikling: </a:t>
            </a:r>
          </a:p>
          <a:p>
            <a:pPr indent="0" lvl="0" marL="0" marR="0" rtl="0" algn="l">
              <a:spcBef>
                <a:spcPts val="0"/>
              </a:spcBef>
              <a:buNone/>
            </a:pPr>
            <a:r>
              <a:rPr lang="no-NO" sz="3200">
                <a:solidFill>
                  <a:schemeClr val="dk1"/>
                </a:solidFill>
                <a:latin typeface="Calibri"/>
                <a:ea typeface="Calibri"/>
                <a:cs typeface="Calibri"/>
                <a:sym typeface="Calibri"/>
              </a:rPr>
              <a:t>Eksempel: visjoner for byer i Storbritannia  </a:t>
            </a:r>
          </a:p>
        </p:txBody>
      </p:sp>
      <p:pic>
        <p:nvPicPr>
          <p:cNvPr id="352" name="Shape 352"/>
          <p:cNvPicPr preferRelativeResize="0"/>
          <p:nvPr/>
        </p:nvPicPr>
        <p:blipFill rotWithShape="1">
          <a:blip r:embed="rId4">
            <a:alphaModFix/>
          </a:blip>
          <a:srcRect b="0" l="0" r="0" t="0"/>
          <a:stretch/>
        </p:blipFill>
        <p:spPr>
          <a:xfrm>
            <a:off x="752250" y="4607285"/>
            <a:ext cx="4982270" cy="1848108"/>
          </a:xfrm>
          <a:prstGeom prst="rect">
            <a:avLst/>
          </a:prstGeom>
          <a:noFill/>
          <a:ln>
            <a:noFill/>
          </a:ln>
        </p:spPr>
      </p:pic>
      <p:pic>
        <p:nvPicPr>
          <p:cNvPr id="353" name="Shape 353"/>
          <p:cNvPicPr preferRelativeResize="0"/>
          <p:nvPr/>
        </p:nvPicPr>
        <p:blipFill rotWithShape="1">
          <a:blip r:embed="rId5">
            <a:alphaModFix/>
          </a:blip>
          <a:srcRect b="0" l="0" r="0" t="0"/>
          <a:stretch/>
        </p:blipFill>
        <p:spPr>
          <a:xfrm>
            <a:off x="7771783" y="3339926"/>
            <a:ext cx="4420217" cy="3353268"/>
          </a:xfrm>
          <a:prstGeom prst="rect">
            <a:avLst/>
          </a:prstGeom>
          <a:noFill/>
          <a:ln>
            <a:noFill/>
          </a:ln>
        </p:spPr>
      </p:pic>
      <p:sp>
        <p:nvSpPr>
          <p:cNvPr id="354" name="Shape 354"/>
          <p:cNvSpPr txBox="1"/>
          <p:nvPr/>
        </p:nvSpPr>
        <p:spPr>
          <a:xfrm>
            <a:off x="8174892" y="2946400"/>
            <a:ext cx="2630913"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Hva er mulighetsrommet?</a:t>
            </a:r>
          </a:p>
        </p:txBody>
      </p:sp>
      <p:sp>
        <p:nvSpPr>
          <p:cNvPr id="355" name="Shape 355"/>
          <p:cNvSpPr txBox="1"/>
          <p:nvPr/>
        </p:nvSpPr>
        <p:spPr>
          <a:xfrm>
            <a:off x="8174892" y="1530512"/>
            <a:ext cx="2671629" cy="923330"/>
          </a:xfrm>
          <a:prstGeom prst="rect">
            <a:avLst/>
          </a:prstGeom>
          <a:noFill/>
          <a:ln>
            <a:noFill/>
          </a:ln>
        </p:spPr>
        <p:txBody>
          <a:bodyPr anchorCtr="0" anchor="t" bIns="45700" lIns="91425" rIns="91425" wrap="square" tIns="45700">
            <a:noAutofit/>
          </a:bodyPr>
          <a:lstStyle/>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smarte byer</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kompakte byer</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«selvforsynt» bioregion</a:t>
            </a: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2" name="Shape 582"/>
        <p:cNvGrpSpPr/>
        <p:nvPr/>
      </p:nvGrpSpPr>
      <p:grpSpPr>
        <a:xfrm>
          <a:off x="0" y="0"/>
          <a:ext cx="0" cy="0"/>
          <a:chOff x="0" y="0"/>
          <a:chExt cx="0" cy="0"/>
        </a:xfrm>
      </p:grpSpPr>
      <p:pic>
        <p:nvPicPr>
          <p:cNvPr descr="Vi har ikke glemt å klippe gresset, Slottsparken" id="583" name="Shape 583"/>
          <p:cNvPicPr preferRelativeResize="0"/>
          <p:nvPr/>
        </p:nvPicPr>
        <p:blipFill rotWithShape="1">
          <a:blip r:embed="rId3">
            <a:alphaModFix/>
          </a:blip>
          <a:srcRect b="0" l="0" r="0" t="0"/>
          <a:stretch/>
        </p:blipFill>
        <p:spPr>
          <a:xfrm>
            <a:off x="5772578" y="134378"/>
            <a:ext cx="6191250" cy="3486151"/>
          </a:xfrm>
          <a:prstGeom prst="rect">
            <a:avLst/>
          </a:prstGeom>
          <a:noFill/>
          <a:ln>
            <a:noFill/>
          </a:ln>
        </p:spPr>
      </p:pic>
      <p:pic>
        <p:nvPicPr>
          <p:cNvPr descr="Slottsparken" id="584" name="Shape 584"/>
          <p:cNvPicPr preferRelativeResize="0"/>
          <p:nvPr/>
        </p:nvPicPr>
        <p:blipFill rotWithShape="1">
          <a:blip r:embed="rId4">
            <a:alphaModFix/>
          </a:blip>
          <a:srcRect b="0" l="0" r="0" t="0"/>
          <a:stretch/>
        </p:blipFill>
        <p:spPr>
          <a:xfrm>
            <a:off x="0" y="2924527"/>
            <a:ext cx="6986630" cy="3933473"/>
          </a:xfrm>
          <a:prstGeom prst="rect">
            <a:avLst/>
          </a:prstGeom>
          <a:noFill/>
          <a:ln>
            <a:noFill/>
          </a:ln>
        </p:spPr>
      </p:pic>
      <p:sp>
        <p:nvSpPr>
          <p:cNvPr id="585" name="Shape 585"/>
          <p:cNvSpPr/>
          <p:nvPr/>
        </p:nvSpPr>
        <p:spPr>
          <a:xfrm>
            <a:off x="207919" y="134378"/>
            <a:ext cx="6096000" cy="1477328"/>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chemeClr val="dk1"/>
                </a:solidFill>
                <a:latin typeface="Calibri"/>
                <a:ea typeface="Calibri"/>
                <a:cs typeface="Calibri"/>
                <a:sym typeface="Calibri"/>
              </a:rPr>
              <a:t>Eksempelet Slottsparken i Oslo</a:t>
            </a:r>
          </a:p>
          <a:p>
            <a:pPr indent="0" lvl="0" marL="0" marR="0" rtl="0" algn="l">
              <a:spcBef>
                <a:spcPts val="0"/>
              </a:spcBef>
              <a:buNone/>
            </a:pPr>
            <a:r>
              <a:t/>
            </a:r>
            <a:endParaRPr b="1" sz="1800">
              <a:solidFill>
                <a:schemeClr val="dk1"/>
              </a:solidFill>
              <a:latin typeface="Calibri"/>
              <a:ea typeface="Calibri"/>
              <a:cs typeface="Calibri"/>
              <a:sym typeface="Calibri"/>
            </a:endParaRPr>
          </a:p>
          <a:p>
            <a:pPr indent="0" lvl="0" marL="0" marR="0" rtl="0" algn="l">
              <a:spcBef>
                <a:spcPts val="0"/>
              </a:spcBef>
              <a:buNone/>
            </a:pPr>
            <a:r>
              <a:rPr b="1" lang="no-NO" sz="1800">
                <a:solidFill>
                  <a:schemeClr val="dk1"/>
                </a:solidFill>
                <a:latin typeface="Calibri"/>
                <a:ea typeface="Calibri"/>
                <a:cs typeface="Calibri"/>
                <a:sym typeface="Calibri"/>
              </a:rPr>
              <a:t>«Slottet har ikke glemt å slå plenen»</a:t>
            </a:r>
          </a:p>
          <a:p>
            <a:pPr indent="0" lvl="0" marL="0" marR="0" rtl="0" algn="l">
              <a:spcBef>
                <a:spcPts val="0"/>
              </a:spcBef>
              <a:buNone/>
            </a:pPr>
            <a:r>
              <a:rPr lang="no-NO" sz="1800">
                <a:solidFill>
                  <a:schemeClr val="dk1"/>
                </a:solidFill>
                <a:latin typeface="Calibri"/>
                <a:ea typeface="Calibri"/>
                <a:cs typeface="Calibri"/>
                <a:sym typeface="Calibri"/>
              </a:rPr>
              <a:t>Et område like stort som seks fotballbaner er gjort om til blomstereng i Slottsparken. </a:t>
            </a: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9" name="Shape 589"/>
        <p:cNvGrpSpPr/>
        <p:nvPr/>
      </p:nvGrpSpPr>
      <p:grpSpPr>
        <a:xfrm>
          <a:off x="0" y="0"/>
          <a:ext cx="0" cy="0"/>
          <a:chOff x="0" y="0"/>
          <a:chExt cx="0" cy="0"/>
        </a:xfrm>
      </p:grpSpPr>
      <p:pic>
        <p:nvPicPr>
          <p:cNvPr descr="https://public.boxcloud.com/api/2.0/internal_files/247918410780/versions/261460651757/representations/png_paged_2048x2048/content/1.png?access_token=1!LNvCBfxX1yldtMWRoIpyTRvxLbRJn2m_NWVdNvjNFsVZE2cfh1mlbi7N_dQ3H-iOpoKjYfX_gc8TeOAtrpRItIFBA0usu7ZJyoKzKIMu7HJVWO97mdcsbICKgGqm5JweX6NbBz425oLB-uTsE_HV57NEv0sSxN2p4tN4YEKBLm6P4Th_G_xgq1y0uD6ogcahYhl9DUI4F006T_kqwlJeZGS0Yuup3PLFqN1FH7zxXnrv3Egpw1FSaEePbLSqxhLeIm9iuxjWxu2TOitKDAkX_shnRAe2wgS48tQtMU-XSAxbGlrpXhfBOr1jB8Ee8yU1e7pLFWAinfK6rV068j8B9nTBjmOtwrokqnkPIOfLuhipzmUZKNl6c9I58QZeH9-ommY6wRlf4hbA4ZqX&amp;shared_link=https%3A%2F%2Fntnu.app.box.com%2Fs%2F0yjx5acyjhdmd3mrkfcl7l5i7dtim908&amp;box_client_name=box-content-preview&amp;box_client_version=1.18.1" id="590" name="Shape 590"/>
          <p:cNvPicPr preferRelativeResize="0"/>
          <p:nvPr/>
        </p:nvPicPr>
        <p:blipFill rotWithShape="1">
          <a:blip r:embed="rId3">
            <a:alphaModFix/>
          </a:blip>
          <a:srcRect b="0" l="0" r="0" t="0"/>
          <a:stretch/>
        </p:blipFill>
        <p:spPr>
          <a:xfrm>
            <a:off x="600861" y="-533445"/>
            <a:ext cx="3723972" cy="8307946"/>
          </a:xfrm>
          <a:prstGeom prst="rect">
            <a:avLst/>
          </a:prstGeom>
          <a:noFill/>
          <a:ln>
            <a:noFill/>
          </a:ln>
        </p:spPr>
      </p:pic>
      <p:pic>
        <p:nvPicPr>
          <p:cNvPr id="591" name="Shape 591"/>
          <p:cNvPicPr preferRelativeResize="0"/>
          <p:nvPr/>
        </p:nvPicPr>
        <p:blipFill rotWithShape="1">
          <a:blip r:embed="rId4">
            <a:alphaModFix/>
          </a:blip>
          <a:srcRect b="0" l="0" r="0" t="0"/>
          <a:stretch/>
        </p:blipFill>
        <p:spPr>
          <a:xfrm>
            <a:off x="4462886" y="971550"/>
            <a:ext cx="7642840" cy="5086350"/>
          </a:xfrm>
          <a:prstGeom prst="rect">
            <a:avLst/>
          </a:prstGeom>
          <a:noFill/>
          <a:ln>
            <a:noFill/>
          </a:ln>
        </p:spPr>
      </p:pic>
      <p:sp>
        <p:nvSpPr>
          <p:cNvPr id="592" name="Shape 592"/>
          <p:cNvSpPr txBox="1"/>
          <p:nvPr/>
        </p:nvSpPr>
        <p:spPr>
          <a:xfrm>
            <a:off x="5061887" y="148590"/>
            <a:ext cx="3222419" cy="461663"/>
          </a:xfrm>
          <a:prstGeom prst="rect">
            <a:avLst/>
          </a:prstGeom>
          <a:noFill/>
          <a:ln>
            <a:noFill/>
          </a:ln>
        </p:spPr>
        <p:txBody>
          <a:bodyPr anchorCtr="0" anchor="t" bIns="45700" lIns="45700" rIns="45700" wrap="square" tIns="45700">
            <a:noAutofit/>
          </a:bodyPr>
          <a:lstStyle/>
          <a:p>
            <a:pPr indent="-152400" lvl="0" marL="0" marR="0" rtl="0" algn="l">
              <a:lnSpc>
                <a:spcPct val="100000"/>
              </a:lnSpc>
              <a:spcBef>
                <a:spcPts val="0"/>
              </a:spcBef>
              <a:spcAft>
                <a:spcPts val="0"/>
              </a:spcAft>
              <a:buClr>
                <a:srgbClr val="000000"/>
              </a:buClr>
              <a:buSzPts val="2400"/>
              <a:buFont typeface="Calibri"/>
              <a:buNone/>
            </a:pPr>
            <a:r>
              <a:rPr b="1" i="0" lang="no-NO" sz="2400" u="none" cap="none" strike="noStrike">
                <a:solidFill>
                  <a:srgbClr val="000000"/>
                </a:solidFill>
                <a:latin typeface="Calibri"/>
                <a:ea typeface="Calibri"/>
                <a:cs typeface="Calibri"/>
                <a:sym typeface="Calibri"/>
              </a:rPr>
              <a:t>Lian og Grønnlia på Lade</a:t>
            </a:r>
          </a:p>
        </p:txBody>
      </p:sp>
      <p:sp>
        <p:nvSpPr>
          <p:cNvPr id="593" name="Shape 593"/>
          <p:cNvSpPr txBox="1"/>
          <p:nvPr/>
        </p:nvSpPr>
        <p:spPr>
          <a:xfrm>
            <a:off x="5680710" y="6355080"/>
            <a:ext cx="3099949" cy="369330"/>
          </a:xfrm>
          <a:prstGeom prst="rect">
            <a:avLst/>
          </a:prstGeom>
          <a:noFill/>
          <a:ln>
            <a:noFill/>
          </a:ln>
        </p:spPr>
        <p:txBody>
          <a:bodyPr anchorCtr="0" anchor="t" bIns="45700" lIns="45700" rIns="45700" wrap="square" tIns="45700">
            <a:noAutofit/>
          </a:bodyPr>
          <a:lstStyle/>
          <a:p>
            <a:pPr indent="-114300" lvl="0" marL="0" marR="0" rtl="0" algn="l">
              <a:lnSpc>
                <a:spcPct val="100000"/>
              </a:lnSpc>
              <a:spcBef>
                <a:spcPts val="0"/>
              </a:spcBef>
              <a:spcAft>
                <a:spcPts val="0"/>
              </a:spcAft>
              <a:buClr>
                <a:srgbClr val="000000"/>
              </a:buClr>
              <a:buSzPts val="1800"/>
              <a:buFont typeface="Calibri"/>
              <a:buNone/>
            </a:pPr>
            <a:r>
              <a:rPr b="0" i="0" lang="no-NO" sz="1800" u="none" cap="none" strike="noStrike">
                <a:solidFill>
                  <a:srgbClr val="000000"/>
                </a:solidFill>
                <a:latin typeface="Calibri"/>
                <a:ea typeface="Calibri"/>
                <a:cs typeface="Calibri"/>
                <a:sym typeface="Calibri"/>
              </a:rPr>
              <a:t>Foto: Åge Hojem, Dag-Inge</a:t>
            </a:r>
            <a:r>
              <a:rPr b="0" i="0" lang="no-NO" sz="1800" u="none" cap="none" strike="noStrike">
                <a:solidFill>
                  <a:srgbClr val="000000"/>
                </a:solidFill>
                <a:latin typeface="Calibri"/>
                <a:ea typeface="Calibri"/>
                <a:cs typeface="Calibri"/>
                <a:sym typeface="Calibri"/>
              </a:rPr>
              <a:t> Øien</a:t>
            </a: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98" name="Shape 598"/>
        <p:cNvGrpSpPr/>
        <p:nvPr/>
      </p:nvGrpSpPr>
      <p:grpSpPr>
        <a:xfrm>
          <a:off x="0" y="0"/>
          <a:ext cx="0" cy="0"/>
          <a:chOff x="0" y="0"/>
          <a:chExt cx="0" cy="0"/>
        </a:xfrm>
      </p:grpSpPr>
      <p:pic>
        <p:nvPicPr>
          <p:cNvPr id="599" name="Shape 599"/>
          <p:cNvPicPr preferRelativeResize="0"/>
          <p:nvPr/>
        </p:nvPicPr>
        <p:blipFill rotWithShape="1">
          <a:blip r:embed="rId3">
            <a:alphaModFix/>
          </a:blip>
          <a:srcRect b="0" l="0" r="0" t="0"/>
          <a:stretch/>
        </p:blipFill>
        <p:spPr>
          <a:xfrm>
            <a:off x="0" y="2928135"/>
            <a:ext cx="7677130" cy="3929865"/>
          </a:xfrm>
          <a:prstGeom prst="rect">
            <a:avLst/>
          </a:prstGeom>
          <a:noFill/>
          <a:ln>
            <a:noFill/>
          </a:ln>
        </p:spPr>
      </p:pic>
      <p:pic>
        <p:nvPicPr>
          <p:cNvPr descr="http://www.birdlife.no/thumbnails/1024x768/innhold/bilder/2015/08/02/3405/gaulosen_flyfoto" id="600" name="Shape 600"/>
          <p:cNvPicPr preferRelativeResize="0"/>
          <p:nvPr/>
        </p:nvPicPr>
        <p:blipFill rotWithShape="1">
          <a:blip r:embed="rId4">
            <a:alphaModFix/>
          </a:blip>
          <a:srcRect b="0" l="0" r="0" t="0"/>
          <a:stretch/>
        </p:blipFill>
        <p:spPr>
          <a:xfrm>
            <a:off x="3140488" y="0"/>
            <a:ext cx="9051511" cy="4715838"/>
          </a:xfrm>
          <a:prstGeom prst="rect">
            <a:avLst/>
          </a:prstGeom>
          <a:noFill/>
          <a:ln>
            <a:noFill/>
          </a:ln>
        </p:spPr>
      </p:pic>
      <p:sp>
        <p:nvSpPr>
          <p:cNvPr id="601" name="Shape 601"/>
          <p:cNvSpPr txBox="1"/>
          <p:nvPr/>
        </p:nvSpPr>
        <p:spPr>
          <a:xfrm>
            <a:off x="110620" y="416641"/>
            <a:ext cx="3142848" cy="1261884"/>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000">
                <a:solidFill>
                  <a:schemeClr val="dk1"/>
                </a:solidFill>
                <a:latin typeface="Calibri"/>
                <a:ea typeface="Calibri"/>
                <a:cs typeface="Calibri"/>
                <a:sym typeface="Calibri"/>
              </a:rPr>
              <a:t>Elv, elveutløp, elvekant, </a:t>
            </a:r>
          </a:p>
          <a:p>
            <a:pPr indent="0" lvl="0" marL="0" marR="0" rtl="0" algn="l">
              <a:spcBef>
                <a:spcPts val="0"/>
              </a:spcBef>
              <a:buNone/>
            </a:pPr>
            <a:r>
              <a:rPr b="1" lang="no-NO" sz="2000">
                <a:solidFill>
                  <a:schemeClr val="dk1"/>
                </a:solidFill>
                <a:latin typeface="Calibri"/>
                <a:ea typeface="Calibri"/>
                <a:cs typeface="Calibri"/>
                <a:sym typeface="Calibri"/>
              </a:rPr>
              <a:t>Havstrand:</a:t>
            </a:r>
            <a:r>
              <a:rPr lang="no-NO" sz="1800">
                <a:solidFill>
                  <a:schemeClr val="dk1"/>
                </a:solidFill>
                <a:latin typeface="Calibri"/>
                <a:ea typeface="Calibri"/>
                <a:cs typeface="Calibri"/>
                <a:sym typeface="Calibri"/>
              </a:rPr>
              <a:t> mange naturtyper </a:t>
            </a:r>
          </a:p>
          <a:p>
            <a:pPr indent="0" lvl="0" marL="0" marR="0" rtl="0" algn="l">
              <a:spcBef>
                <a:spcPts val="0"/>
              </a:spcBef>
              <a:buNone/>
            </a:pPr>
            <a:r>
              <a:rPr lang="no-NO" sz="1800">
                <a:solidFill>
                  <a:schemeClr val="dk1"/>
                </a:solidFill>
                <a:latin typeface="Calibri"/>
                <a:ea typeface="Calibri"/>
                <a:cs typeface="Calibri"/>
                <a:sym typeface="Calibri"/>
              </a:rPr>
              <a:t>med potensiale for flere og </a:t>
            </a:r>
          </a:p>
          <a:p>
            <a:pPr indent="0" lvl="0" marL="0" marR="0" rtl="0" algn="l">
              <a:spcBef>
                <a:spcPts val="0"/>
              </a:spcBef>
              <a:buNone/>
            </a:pPr>
            <a:r>
              <a:rPr lang="no-NO" sz="1800">
                <a:solidFill>
                  <a:schemeClr val="dk1"/>
                </a:solidFill>
                <a:latin typeface="Calibri"/>
                <a:ea typeface="Calibri"/>
                <a:cs typeface="Calibri"/>
                <a:sym typeface="Calibri"/>
              </a:rPr>
              <a:t>bedre goder.    </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99"/>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600"/>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5" name="Shape 605"/>
        <p:cNvGrpSpPr/>
        <p:nvPr/>
      </p:nvGrpSpPr>
      <p:grpSpPr>
        <a:xfrm>
          <a:off x="0" y="0"/>
          <a:ext cx="0" cy="0"/>
          <a:chOff x="0" y="0"/>
          <a:chExt cx="0" cy="0"/>
        </a:xfrm>
      </p:grpSpPr>
      <p:pic>
        <p:nvPicPr>
          <p:cNvPr id="606" name="Shape 606"/>
          <p:cNvPicPr preferRelativeResize="0"/>
          <p:nvPr/>
        </p:nvPicPr>
        <p:blipFill rotWithShape="1">
          <a:blip r:embed="rId3">
            <a:alphaModFix/>
          </a:blip>
          <a:srcRect b="0" l="0" r="0" t="0"/>
          <a:stretch/>
        </p:blipFill>
        <p:spPr>
          <a:xfrm>
            <a:off x="0" y="0"/>
            <a:ext cx="4801270" cy="6811326"/>
          </a:xfrm>
          <a:prstGeom prst="rect">
            <a:avLst/>
          </a:prstGeom>
          <a:noFill/>
          <a:ln>
            <a:noFill/>
          </a:ln>
        </p:spPr>
      </p:pic>
      <p:sp>
        <p:nvSpPr>
          <p:cNvPr id="607" name="Shape 607"/>
          <p:cNvSpPr/>
          <p:nvPr/>
        </p:nvSpPr>
        <p:spPr>
          <a:xfrm>
            <a:off x="5454315" y="715562"/>
            <a:ext cx="6096000" cy="646331"/>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rgbClr val="00AFF1"/>
                </a:solidFill>
                <a:latin typeface="Verdana"/>
                <a:ea typeface="Verdana"/>
                <a:cs typeface="Verdana"/>
                <a:sym typeface="Verdana"/>
              </a:rPr>
              <a:t>Goal 3: Developing Climate Change Adaptation and Mitigation</a:t>
            </a:r>
          </a:p>
        </p:txBody>
      </p:sp>
      <p:pic>
        <p:nvPicPr>
          <p:cNvPr id="608" name="Shape 608"/>
          <p:cNvPicPr preferRelativeResize="0"/>
          <p:nvPr/>
        </p:nvPicPr>
        <p:blipFill rotWithShape="1">
          <a:blip r:embed="rId4">
            <a:alphaModFix/>
          </a:blip>
          <a:srcRect b="0" l="0" r="0" t="0"/>
          <a:stretch/>
        </p:blipFill>
        <p:spPr>
          <a:xfrm>
            <a:off x="5257800" y="1549500"/>
            <a:ext cx="6431280" cy="2726500"/>
          </a:xfrm>
          <a:prstGeom prst="rect">
            <a:avLst/>
          </a:prstGeom>
          <a:noFill/>
          <a:ln>
            <a:noFill/>
          </a:ln>
        </p:spPr>
      </p:pic>
      <p:sp>
        <p:nvSpPr>
          <p:cNvPr id="609" name="Shape 609"/>
          <p:cNvSpPr txBox="1"/>
          <p:nvPr/>
        </p:nvSpPr>
        <p:spPr>
          <a:xfrm>
            <a:off x="5646420" y="4606290"/>
            <a:ext cx="6402074" cy="92333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Myr og våtmark viktig for å tilpasning og motvirke klimaendringer, </a:t>
            </a:r>
          </a:p>
          <a:p>
            <a:pPr indent="0" lvl="0" marL="0" marR="0" rtl="0" algn="l">
              <a:spcBef>
                <a:spcPts val="0"/>
              </a:spcBef>
              <a:buNone/>
            </a:pPr>
            <a:r>
              <a:rPr lang="no-NO" sz="1800">
                <a:solidFill>
                  <a:schemeClr val="dk1"/>
                </a:solidFill>
                <a:latin typeface="Calibri"/>
                <a:ea typeface="Calibri"/>
                <a:cs typeface="Calibri"/>
                <a:sym typeface="Calibri"/>
              </a:rPr>
              <a:t>men er en av de naturtypene som forsvinner ved byutvikling</a:t>
            </a:r>
          </a:p>
          <a:p>
            <a:pPr indent="0" lvl="0" marL="0" marR="0" rtl="0" algn="l">
              <a:spcBef>
                <a:spcPts val="0"/>
              </a:spcBef>
              <a:buNone/>
            </a:pPr>
            <a:r>
              <a:rPr lang="no-NO" sz="1800">
                <a:solidFill>
                  <a:schemeClr val="dk1"/>
                </a:solidFill>
                <a:latin typeface="Calibri"/>
                <a:ea typeface="Calibri"/>
                <a:cs typeface="Calibri"/>
                <a:sym typeface="Calibri"/>
              </a:rPr>
              <a:t>Høstadmyra, Byneset. Foto: Marte Fandrem</a:t>
            </a: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3" name="Shape 613"/>
        <p:cNvGrpSpPr/>
        <p:nvPr/>
      </p:nvGrpSpPr>
      <p:grpSpPr>
        <a:xfrm>
          <a:off x="0" y="0"/>
          <a:ext cx="0" cy="0"/>
          <a:chOff x="0" y="0"/>
          <a:chExt cx="0" cy="0"/>
        </a:xfrm>
      </p:grpSpPr>
      <p:pic>
        <p:nvPicPr>
          <p:cNvPr id="614" name="Shape 614"/>
          <p:cNvPicPr preferRelativeResize="0"/>
          <p:nvPr/>
        </p:nvPicPr>
        <p:blipFill rotWithShape="1">
          <a:blip r:embed="rId3">
            <a:alphaModFix/>
          </a:blip>
          <a:srcRect b="0" l="0" r="0" t="0"/>
          <a:stretch/>
        </p:blipFill>
        <p:spPr>
          <a:xfrm>
            <a:off x="120491" y="-124799"/>
            <a:ext cx="4667901" cy="6982799"/>
          </a:xfrm>
          <a:prstGeom prst="rect">
            <a:avLst/>
          </a:prstGeom>
          <a:noFill/>
          <a:ln>
            <a:noFill/>
          </a:ln>
        </p:spPr>
      </p:pic>
      <p:sp>
        <p:nvSpPr>
          <p:cNvPr id="615" name="Shape 615"/>
          <p:cNvSpPr/>
          <p:nvPr/>
        </p:nvSpPr>
        <p:spPr>
          <a:xfrm>
            <a:off x="5842081" y="709682"/>
            <a:ext cx="5609228"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1800">
                <a:solidFill>
                  <a:srgbClr val="00AFF1"/>
                </a:solidFill>
                <a:latin typeface="Verdana"/>
                <a:ea typeface="Verdana"/>
                <a:cs typeface="Verdana"/>
                <a:sym typeface="Verdana"/>
              </a:rPr>
              <a:t>Goal 4: Improving Risk Management &amp; Resilience</a:t>
            </a:r>
          </a:p>
        </p:txBody>
      </p:sp>
      <p:sp>
        <p:nvSpPr>
          <p:cNvPr id="616" name="Shape 616"/>
          <p:cNvSpPr txBox="1"/>
          <p:nvPr/>
        </p:nvSpPr>
        <p:spPr>
          <a:xfrm>
            <a:off x="5070370" y="2354580"/>
            <a:ext cx="7121630"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Resilience: systemets evne til å takle/tolerere endringer (ekstremvær mm)</a:t>
            </a: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0" name="Shape 620"/>
        <p:cNvGrpSpPr/>
        <p:nvPr/>
      </p:nvGrpSpPr>
      <p:grpSpPr>
        <a:xfrm>
          <a:off x="0" y="0"/>
          <a:ext cx="0" cy="0"/>
          <a:chOff x="0" y="0"/>
          <a:chExt cx="0" cy="0"/>
        </a:xfrm>
      </p:grpSpPr>
      <p:sp>
        <p:nvSpPr>
          <p:cNvPr id="621" name="Shape 621"/>
          <p:cNvSpPr txBox="1"/>
          <p:nvPr>
            <p:ph type="title"/>
          </p:nvPr>
        </p:nvSpPr>
        <p:spPr>
          <a:xfrm>
            <a:off x="-156210" y="188802"/>
            <a:ext cx="10972800" cy="1143000"/>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None/>
            </a:pPr>
            <a:br>
              <a:rPr b="0" i="0" lang="no-NO" sz="2800" u="none" cap="none" strike="noStrike">
                <a:solidFill>
                  <a:schemeClr val="dk1"/>
                </a:solidFill>
                <a:latin typeface="Calibri"/>
                <a:ea typeface="Calibri"/>
                <a:cs typeface="Calibri"/>
                <a:sym typeface="Calibri"/>
              </a:rPr>
            </a:br>
            <a:r>
              <a:rPr b="1" i="0" lang="no-NO" sz="2800" u="none" cap="none" strike="noStrike">
                <a:solidFill>
                  <a:schemeClr val="dk1"/>
                </a:solidFill>
                <a:latin typeface="Calibri"/>
                <a:ea typeface="Calibri"/>
                <a:cs typeface="Calibri"/>
                <a:sym typeface="Calibri"/>
              </a:rPr>
              <a:t>310 ulike konkrete forslag til hvordan man kan bruke naturbaserte løsninger </a:t>
            </a:r>
            <a:br>
              <a:rPr b="0" i="0" lang="no-NO" sz="2800" u="none" cap="none" strike="noStrike">
                <a:solidFill>
                  <a:schemeClr val="dk1"/>
                </a:solidFill>
                <a:latin typeface="Calibri"/>
                <a:ea typeface="Calibri"/>
                <a:cs typeface="Calibri"/>
                <a:sym typeface="Calibri"/>
              </a:rPr>
            </a:br>
          </a:p>
        </p:txBody>
      </p:sp>
      <p:pic>
        <p:nvPicPr>
          <p:cNvPr id="622" name="Shape 622"/>
          <p:cNvPicPr preferRelativeResize="0"/>
          <p:nvPr>
            <p:ph idx="1" type="body"/>
          </p:nvPr>
        </p:nvPicPr>
        <p:blipFill rotWithShape="1">
          <a:blip r:embed="rId3">
            <a:alphaModFix/>
          </a:blip>
          <a:srcRect b="0" l="0" r="0" t="0"/>
          <a:stretch/>
        </p:blipFill>
        <p:spPr>
          <a:xfrm>
            <a:off x="609600" y="1748790"/>
            <a:ext cx="3523100" cy="4525963"/>
          </a:xfrm>
          <a:prstGeom prst="rect">
            <a:avLst/>
          </a:prstGeom>
          <a:noFill/>
          <a:ln>
            <a:noFill/>
          </a:ln>
        </p:spPr>
      </p:pic>
      <p:sp>
        <p:nvSpPr>
          <p:cNvPr id="623" name="Shape 623"/>
          <p:cNvSpPr/>
          <p:nvPr/>
        </p:nvSpPr>
        <p:spPr>
          <a:xfrm>
            <a:off x="4316730" y="6105049"/>
            <a:ext cx="7875270" cy="646331"/>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200">
                <a:solidFill>
                  <a:schemeClr val="dk1"/>
                </a:solidFill>
                <a:latin typeface="Verdana"/>
                <a:ea typeface="Verdana"/>
                <a:cs typeface="Verdana"/>
                <a:sym typeface="Verdana"/>
              </a:rPr>
              <a:t>Sutherland, W. J. et al (2014) Solution Scanning as a Key Policy Tool: Identifying Management Interventions</a:t>
            </a:r>
          </a:p>
          <a:p>
            <a:pPr indent="0" lvl="0" marL="0" marR="0" rtl="0" algn="l">
              <a:spcBef>
                <a:spcPts val="0"/>
              </a:spcBef>
              <a:buNone/>
            </a:pPr>
            <a:r>
              <a:rPr lang="no-NO" sz="1200">
                <a:solidFill>
                  <a:schemeClr val="dk1"/>
                </a:solidFill>
                <a:latin typeface="Verdana"/>
                <a:ea typeface="Verdana"/>
                <a:cs typeface="Verdana"/>
                <a:sym typeface="Verdana"/>
              </a:rPr>
              <a:t>to Help Maintain and Enhance Regulating Ecosystem Services. Ecology and Society, 19 (2), 3.</a:t>
            </a:r>
          </a:p>
        </p:txBody>
      </p:sp>
      <p:sp>
        <p:nvSpPr>
          <p:cNvPr id="624" name="Shape 624"/>
          <p:cNvSpPr txBox="1"/>
          <p:nvPr/>
        </p:nvSpPr>
        <p:spPr>
          <a:xfrm>
            <a:off x="4720590" y="2165111"/>
            <a:ext cx="5330113" cy="341632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for å:</a:t>
            </a:r>
          </a:p>
          <a:p>
            <a:pPr indent="0" lvl="0" marL="0" marR="0" rtl="0" algn="l">
              <a:spcBef>
                <a:spcPts val="0"/>
              </a:spcBef>
              <a:buNone/>
            </a:pPr>
            <a:r>
              <a:t/>
            </a:r>
            <a:endParaRPr sz="1800">
              <a:solidFill>
                <a:schemeClr val="dk1"/>
              </a:solidFill>
              <a:latin typeface="Calibri"/>
              <a:ea typeface="Calibri"/>
              <a:cs typeface="Calibri"/>
              <a:sym typeface="Calibri"/>
            </a:endParaRP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Luft kvalitet</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Klima regulering</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Regulere vannstømmer</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Forhindre erosjon</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Rensing av vann, behandling av søppel</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Regulering av sykdommer, «naturskade»</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Pollinering</a:t>
            </a:r>
          </a:p>
          <a:p>
            <a:pPr indent="-285750" lvl="0" marL="285750" marR="0" rtl="0" algn="l">
              <a:spcBef>
                <a:spcPts val="0"/>
              </a:spcBef>
              <a:buClr>
                <a:schemeClr val="dk1"/>
              </a:buClr>
              <a:buSzPts val="1800"/>
              <a:buFont typeface="Arial"/>
              <a:buChar char="•"/>
            </a:pPr>
            <a:r>
              <a:rPr lang="no-NO" sz="1800">
                <a:solidFill>
                  <a:schemeClr val="dk1"/>
                </a:solidFill>
                <a:latin typeface="Calibri"/>
                <a:ea typeface="Calibri"/>
                <a:cs typeface="Calibri"/>
                <a:sym typeface="Calibri"/>
              </a:rPr>
              <a:t>Øke resiliensen mot effekter av uønskede hendelser</a:t>
            </a:r>
          </a:p>
          <a:p>
            <a:pPr indent="0" lvl="0" marL="0" marR="0" rtl="0" algn="l">
              <a:spcBef>
                <a:spcPts val="0"/>
              </a:spcBef>
              <a:buNone/>
            </a:pPr>
            <a:r>
              <a:t/>
            </a:r>
            <a:endParaRPr sz="1800">
              <a:solidFill>
                <a:schemeClr val="dk1"/>
              </a:solidFill>
              <a:latin typeface="Calibri"/>
              <a:ea typeface="Calibri"/>
              <a:cs typeface="Calibri"/>
              <a:sym typeface="Calibri"/>
            </a:endParaRPr>
          </a:p>
          <a:p>
            <a:pPr indent="0" lvl="0" marL="0" marR="0" rtl="0" algn="l">
              <a:spcBef>
                <a:spcPts val="0"/>
              </a:spcBef>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9" name="Shape 629"/>
        <p:cNvGrpSpPr/>
        <p:nvPr/>
      </p:nvGrpSpPr>
      <p:grpSpPr>
        <a:xfrm>
          <a:off x="0" y="0"/>
          <a:ext cx="0" cy="0"/>
          <a:chOff x="0" y="0"/>
          <a:chExt cx="0" cy="0"/>
        </a:xfrm>
      </p:grpSpPr>
      <p:sp>
        <p:nvSpPr>
          <p:cNvPr id="630" name="Shape 630"/>
          <p:cNvSpPr txBox="1"/>
          <p:nvPr>
            <p:ph type="title"/>
          </p:nvPr>
        </p:nvSpPr>
        <p:spPr>
          <a:xfrm>
            <a:off x="323850" y="297498"/>
            <a:ext cx="10972800" cy="1143001"/>
          </a:xfrm>
          <a:prstGeom prst="rect">
            <a:avLst/>
          </a:prstGeom>
          <a:noFill/>
          <a:ln>
            <a:noFill/>
          </a:ln>
        </p:spPr>
        <p:txBody>
          <a:bodyPr anchorCtr="0" anchor="ctr" bIns="45700" lIns="45700" rIns="45700" wrap="square" tIns="45700">
            <a:noAutofit/>
          </a:bodyPr>
          <a:lstStyle/>
          <a:p>
            <a:pPr indent="-304800" lvl="0" marL="0" marR="0" rtl="0" algn="l">
              <a:lnSpc>
                <a:spcPct val="100000"/>
              </a:lnSpc>
              <a:spcBef>
                <a:spcPts val="0"/>
              </a:spcBef>
              <a:spcAft>
                <a:spcPts val="0"/>
              </a:spcAft>
              <a:buClr>
                <a:srgbClr val="000000"/>
              </a:buClr>
              <a:buSzPts val="4800"/>
              <a:buFont typeface="Arial"/>
              <a:buNone/>
            </a:pPr>
            <a:r>
              <a:rPr b="1" i="0" lang="no-NO" sz="4800" u="none" cap="none" strike="noStrike">
                <a:solidFill>
                  <a:srgbClr val="000000"/>
                </a:solidFill>
                <a:latin typeface="Arial"/>
                <a:ea typeface="Arial"/>
                <a:cs typeface="Arial"/>
                <a:sym typeface="Arial"/>
              </a:rPr>
              <a:t>Virker de naturbaserte løsningene?</a:t>
            </a:r>
          </a:p>
        </p:txBody>
      </p:sp>
      <p:sp>
        <p:nvSpPr>
          <p:cNvPr id="631" name="Shape 631"/>
          <p:cNvSpPr txBox="1"/>
          <p:nvPr>
            <p:ph idx="1" type="body"/>
          </p:nvPr>
        </p:nvSpPr>
        <p:spPr>
          <a:xfrm>
            <a:off x="609600" y="1440499"/>
            <a:ext cx="10972800" cy="4525964"/>
          </a:xfrm>
          <a:prstGeom prst="rect">
            <a:avLst/>
          </a:prstGeom>
          <a:noFill/>
          <a:ln>
            <a:noFill/>
          </a:ln>
        </p:spPr>
        <p:txBody>
          <a:bodyPr anchorCtr="0" anchor="t" bIns="45700" lIns="45700" rIns="45700" wrap="square" tIns="45700">
            <a:noAutofit/>
          </a:bodyPr>
          <a:lstStyle/>
          <a:p>
            <a:pPr indent="-457189" lvl="0" marL="457189" marR="0" rtl="0" algn="l">
              <a:lnSpc>
                <a:spcPct val="90000"/>
              </a:lnSpc>
              <a:spcBef>
                <a:spcPts val="0"/>
              </a:spcBef>
              <a:spcAft>
                <a:spcPts val="0"/>
              </a:spcAft>
              <a:buClr>
                <a:srgbClr val="000000"/>
              </a:buClr>
              <a:buSzPts val="2800"/>
              <a:buFont typeface="Arial"/>
              <a:buChar char="•"/>
            </a:pPr>
            <a:r>
              <a:rPr b="0" i="0" lang="no-NO" sz="2800" u="none" cap="none" strike="noStrike">
                <a:solidFill>
                  <a:srgbClr val="000000"/>
                </a:solidFill>
                <a:latin typeface="Arial"/>
                <a:ea typeface="Arial"/>
                <a:cs typeface="Arial"/>
                <a:sym typeface="Arial"/>
              </a:rPr>
              <a:t>Behovet for «evidence-based policy making»</a:t>
            </a:r>
          </a:p>
          <a:p>
            <a:pPr indent="-514350" lvl="0" marL="514350" marR="0" rtl="0" algn="l">
              <a:lnSpc>
                <a:spcPct val="90000"/>
              </a:lnSpc>
              <a:spcBef>
                <a:spcPts val="667"/>
              </a:spcBef>
              <a:spcAft>
                <a:spcPts val="0"/>
              </a:spcAft>
              <a:buClr>
                <a:srgbClr val="000000"/>
              </a:buClr>
              <a:buSzPts val="2800"/>
              <a:buFont typeface="Arial"/>
              <a:buAutoNum type="arabicPeriod"/>
            </a:pPr>
            <a:r>
              <a:rPr b="0" i="0" lang="no-NO" sz="2800" u="none" cap="none" strike="noStrike">
                <a:solidFill>
                  <a:srgbClr val="000000"/>
                </a:solidFill>
                <a:latin typeface="Arial"/>
                <a:ea typeface="Arial"/>
                <a:cs typeface="Arial"/>
                <a:sym typeface="Arial"/>
              </a:rPr>
              <a:t>Hvor effektivt er tiltaket: f.eks. planting av trær mot luftforurensning (art, tetthet)</a:t>
            </a:r>
          </a:p>
          <a:p>
            <a:pPr indent="-514350" lvl="0" marL="514350" marR="0" rtl="0" algn="l">
              <a:lnSpc>
                <a:spcPct val="90000"/>
              </a:lnSpc>
              <a:spcBef>
                <a:spcPts val="667"/>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77800" lvl="0" marL="0" marR="0" rtl="0" algn="l">
              <a:lnSpc>
                <a:spcPct val="90000"/>
              </a:lnSpc>
              <a:spcBef>
                <a:spcPts val="667"/>
              </a:spcBef>
              <a:spcAft>
                <a:spcPts val="0"/>
              </a:spcAft>
              <a:buClr>
                <a:srgbClr val="000000"/>
              </a:buClr>
              <a:buSzPts val="2800"/>
              <a:buFont typeface="Arial"/>
              <a:buNone/>
            </a:pPr>
            <a:r>
              <a:rPr b="0" i="0" lang="no-NO" sz="2800" u="none" cap="none" strike="noStrike">
                <a:solidFill>
                  <a:srgbClr val="000000"/>
                </a:solidFill>
                <a:latin typeface="Arial"/>
                <a:ea typeface="Arial"/>
                <a:cs typeface="Arial"/>
                <a:sym typeface="Arial"/>
              </a:rPr>
              <a:t>2. Hvilke grønne tilnærminger er brukbare? Ulike måter å etablere grønne tak, vegger.</a:t>
            </a:r>
          </a:p>
          <a:p>
            <a:pPr indent="-177800" lvl="0" marL="0" marR="0" rtl="0" algn="l">
              <a:lnSpc>
                <a:spcPct val="90000"/>
              </a:lnSpc>
              <a:spcBef>
                <a:spcPts val="667"/>
              </a:spcBef>
              <a:spcAft>
                <a:spcPts val="0"/>
              </a:spcAft>
              <a:buClr>
                <a:srgbClr val="000000"/>
              </a:buClr>
              <a:buSzPts val="2800"/>
              <a:buFont typeface="Arial"/>
              <a:buNone/>
            </a:pPr>
            <a:r>
              <a:t/>
            </a:r>
            <a:endParaRPr b="0" i="0" sz="2800" u="none" cap="none" strike="noStrike">
              <a:solidFill>
                <a:srgbClr val="000000"/>
              </a:solidFill>
              <a:latin typeface="Arial"/>
              <a:ea typeface="Arial"/>
              <a:cs typeface="Arial"/>
              <a:sym typeface="Arial"/>
            </a:endParaRPr>
          </a:p>
          <a:p>
            <a:pPr indent="-177800" lvl="0" marL="0" marR="0" rtl="0" algn="l">
              <a:lnSpc>
                <a:spcPct val="90000"/>
              </a:lnSpc>
              <a:spcBef>
                <a:spcPts val="667"/>
              </a:spcBef>
              <a:spcAft>
                <a:spcPts val="0"/>
              </a:spcAft>
              <a:buClr>
                <a:srgbClr val="000000"/>
              </a:buClr>
              <a:buSzPts val="2800"/>
              <a:buFont typeface="Arial"/>
              <a:buNone/>
            </a:pPr>
            <a:r>
              <a:rPr b="0" i="0" lang="no-NO" sz="2800" u="none" cap="none" strike="noStrike">
                <a:solidFill>
                  <a:srgbClr val="000000"/>
                </a:solidFill>
                <a:latin typeface="Arial"/>
                <a:ea typeface="Arial"/>
                <a:cs typeface="Arial"/>
                <a:sym typeface="Arial"/>
              </a:rPr>
              <a:t>3. Hva er effekten av lokale forhold? Virker tiltaket like bra i ulike klimasoner? </a:t>
            </a:r>
          </a:p>
          <a:p>
            <a:pPr indent="-457189" lvl="0" marL="457189" marR="0" rtl="0" algn="l">
              <a:lnSpc>
                <a:spcPct val="90000"/>
              </a:lnSpc>
              <a:spcBef>
                <a:spcPts val="667"/>
              </a:spcBef>
              <a:spcAft>
                <a:spcPts val="0"/>
              </a:spcAft>
              <a:buClr>
                <a:srgbClr val="000000"/>
              </a:buClr>
              <a:buSzPts val="2800"/>
              <a:buFont typeface="Arial"/>
              <a:buChar char="•"/>
            </a:pPr>
            <a:r>
              <a:rPr b="0" i="0" lang="no-NO" sz="2800" u="none" cap="none" strike="noStrike">
                <a:solidFill>
                  <a:srgbClr val="000000"/>
                </a:solidFill>
                <a:latin typeface="Arial"/>
                <a:ea typeface="Arial"/>
                <a:cs typeface="Arial"/>
                <a:sym typeface="Arial"/>
              </a:rPr>
              <a:t>Finne best praksis; forskning, utredning </a:t>
            </a: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5" name="Shape 635"/>
        <p:cNvGrpSpPr/>
        <p:nvPr/>
      </p:nvGrpSpPr>
      <p:grpSpPr>
        <a:xfrm>
          <a:off x="0" y="0"/>
          <a:ext cx="0" cy="0"/>
          <a:chOff x="0" y="0"/>
          <a:chExt cx="0" cy="0"/>
        </a:xfrm>
      </p:grpSpPr>
      <p:sp>
        <p:nvSpPr>
          <p:cNvPr id="636" name="Shape 636"/>
          <p:cNvSpPr txBox="1"/>
          <p:nvPr>
            <p:ph type="title"/>
          </p:nvPr>
        </p:nvSpPr>
        <p:spPr>
          <a:xfrm>
            <a:off x="609600" y="274638"/>
            <a:ext cx="10972800" cy="1143001"/>
          </a:xfrm>
          <a:prstGeom prst="rect">
            <a:avLst/>
          </a:prstGeom>
          <a:noFill/>
          <a:ln>
            <a:noFill/>
          </a:ln>
        </p:spPr>
        <p:txBody>
          <a:bodyPr anchorCtr="0" anchor="ctr" bIns="45700" lIns="45700" rIns="45700" wrap="square" tIns="45700">
            <a:noAutofit/>
          </a:bodyPr>
          <a:lstStyle/>
          <a:p>
            <a:pPr indent="-304800" lvl="0" marL="0" marR="0" rtl="0" algn="l">
              <a:lnSpc>
                <a:spcPct val="100000"/>
              </a:lnSpc>
              <a:spcBef>
                <a:spcPts val="0"/>
              </a:spcBef>
              <a:spcAft>
                <a:spcPts val="0"/>
              </a:spcAft>
              <a:buClr>
                <a:srgbClr val="000000"/>
              </a:buClr>
              <a:buSzPts val="4800"/>
              <a:buFont typeface="Arial"/>
              <a:buNone/>
            </a:pPr>
            <a:r>
              <a:rPr b="1" i="0" lang="no-NO" sz="4800" u="none" cap="none" strike="noStrike">
                <a:solidFill>
                  <a:srgbClr val="000000"/>
                </a:solidFill>
                <a:latin typeface="Arial"/>
                <a:ea typeface="Arial"/>
                <a:cs typeface="Arial"/>
                <a:sym typeface="Arial"/>
              </a:rPr>
              <a:t>Noen konklusjoner</a:t>
            </a:r>
          </a:p>
        </p:txBody>
      </p:sp>
      <p:sp>
        <p:nvSpPr>
          <p:cNvPr id="637" name="Shape 637"/>
          <p:cNvSpPr txBox="1"/>
          <p:nvPr>
            <p:ph idx="1" type="body"/>
          </p:nvPr>
        </p:nvSpPr>
        <p:spPr>
          <a:xfrm>
            <a:off x="354330" y="1417639"/>
            <a:ext cx="9856470" cy="4708525"/>
          </a:xfrm>
          <a:prstGeom prst="rect">
            <a:avLst/>
          </a:prstGeom>
          <a:noFill/>
          <a:ln>
            <a:noFill/>
          </a:ln>
        </p:spPr>
        <p:txBody>
          <a:bodyPr anchorCtr="0" anchor="t" bIns="45700" lIns="45700" rIns="45700" wrap="square" tIns="45700">
            <a:noAutofit/>
          </a:bodyPr>
          <a:lstStyle/>
          <a:p>
            <a:pPr indent="-457189" lvl="0" marL="457189" marR="0" rtl="0" algn="l">
              <a:lnSpc>
                <a:spcPct val="100000"/>
              </a:lnSpc>
              <a:spcBef>
                <a:spcPts val="0"/>
              </a:spcBef>
              <a:spcAft>
                <a:spcPts val="0"/>
              </a:spcAft>
              <a:buClr>
                <a:srgbClr val="000000"/>
              </a:buClr>
              <a:buSzPts val="3200"/>
              <a:buFont typeface="Arial"/>
              <a:buChar char="•"/>
            </a:pPr>
            <a:r>
              <a:rPr b="0" i="0" lang="no-NO" sz="3200" u="none" cap="none" strike="noStrike">
                <a:solidFill>
                  <a:srgbClr val="000000"/>
                </a:solidFill>
                <a:latin typeface="Arial"/>
                <a:ea typeface="Arial"/>
                <a:cs typeface="Arial"/>
                <a:sym typeface="Arial"/>
              </a:rPr>
              <a:t>En del naturgoder i byen er under press</a:t>
            </a:r>
          </a:p>
          <a:p>
            <a:pPr indent="-457189" lvl="0" marL="457189" marR="0" rtl="0" algn="l">
              <a:lnSpc>
                <a:spcPct val="100000"/>
              </a:lnSpc>
              <a:spcBef>
                <a:spcPts val="667"/>
              </a:spcBef>
              <a:spcAft>
                <a:spcPts val="0"/>
              </a:spcAft>
              <a:buClr>
                <a:srgbClr val="000000"/>
              </a:buClr>
              <a:buSzPts val="3200"/>
              <a:buFont typeface="Arial"/>
              <a:buChar char="•"/>
            </a:pPr>
            <a:r>
              <a:rPr b="0" i="0" lang="no-NO" sz="3200" u="none" cap="none" strike="noStrike">
                <a:solidFill>
                  <a:srgbClr val="000000"/>
                </a:solidFill>
                <a:latin typeface="Arial"/>
                <a:ea typeface="Arial"/>
                <a:cs typeface="Arial"/>
                <a:sym typeface="Arial"/>
              </a:rPr>
              <a:t>Men mange goder </a:t>
            </a:r>
          </a:p>
          <a:p>
            <a:pPr indent="-203200" lvl="0" marL="0" marR="0" rtl="0" algn="l">
              <a:lnSpc>
                <a:spcPct val="100000"/>
              </a:lnSpc>
              <a:spcBef>
                <a:spcPts val="667"/>
              </a:spcBef>
              <a:spcAft>
                <a:spcPts val="0"/>
              </a:spcAft>
              <a:buClr>
                <a:srgbClr val="000000"/>
              </a:buClr>
              <a:buSzPts val="3200"/>
              <a:buFont typeface="Arial"/>
              <a:buNone/>
            </a:pPr>
            <a:r>
              <a:rPr b="0" i="0" lang="no-NO" sz="3200" u="none" cap="none" strike="noStrike">
                <a:solidFill>
                  <a:srgbClr val="000000"/>
                </a:solidFill>
                <a:latin typeface="Arial"/>
                <a:ea typeface="Arial"/>
                <a:cs typeface="Arial"/>
                <a:sym typeface="Arial"/>
              </a:rPr>
              <a:t>kan forvaltes til det bedre</a:t>
            </a:r>
          </a:p>
          <a:p>
            <a:pPr indent="-457189" lvl="0" marL="457189" marR="0" rtl="0" algn="l">
              <a:lnSpc>
                <a:spcPct val="100000"/>
              </a:lnSpc>
              <a:spcBef>
                <a:spcPts val="667"/>
              </a:spcBef>
              <a:spcAft>
                <a:spcPts val="0"/>
              </a:spcAft>
              <a:buClr>
                <a:srgbClr val="000000"/>
              </a:buClr>
              <a:buSzPts val="3200"/>
              <a:buFont typeface="Arial"/>
              <a:buChar char="•"/>
            </a:pPr>
            <a:r>
              <a:rPr b="0" i="0" lang="no-NO" sz="3200" u="none" cap="none" strike="noStrike">
                <a:solidFill>
                  <a:srgbClr val="000000"/>
                </a:solidFill>
                <a:latin typeface="Arial"/>
                <a:ea typeface="Arial"/>
                <a:cs typeface="Arial"/>
                <a:sym typeface="Arial"/>
              </a:rPr>
              <a:t>Krever at problemene </a:t>
            </a:r>
          </a:p>
          <a:p>
            <a:pPr indent="-203200" lvl="0" marL="0" marR="0" rtl="0" algn="l">
              <a:lnSpc>
                <a:spcPct val="100000"/>
              </a:lnSpc>
              <a:spcBef>
                <a:spcPts val="667"/>
              </a:spcBef>
              <a:spcAft>
                <a:spcPts val="0"/>
              </a:spcAft>
              <a:buClr>
                <a:srgbClr val="000000"/>
              </a:buClr>
              <a:buSzPts val="3200"/>
              <a:buFont typeface="Arial"/>
              <a:buNone/>
            </a:pPr>
            <a:r>
              <a:rPr b="0" i="0" lang="no-NO" sz="3200" u="none" cap="none" strike="noStrike">
                <a:solidFill>
                  <a:srgbClr val="000000"/>
                </a:solidFill>
                <a:latin typeface="Arial"/>
                <a:ea typeface="Arial"/>
                <a:cs typeface="Arial"/>
                <a:sym typeface="Arial"/>
              </a:rPr>
              <a:t>forstås og responderes på…</a:t>
            </a:r>
          </a:p>
          <a:p>
            <a:pPr indent="-457189" lvl="0" marL="457189" marR="0" rtl="0" algn="l">
              <a:lnSpc>
                <a:spcPct val="100000"/>
              </a:lnSpc>
              <a:spcBef>
                <a:spcPts val="667"/>
              </a:spcBef>
              <a:spcAft>
                <a:spcPts val="0"/>
              </a:spcAft>
              <a:buClr>
                <a:srgbClr val="000000"/>
              </a:buClr>
              <a:buSzPts val="3200"/>
              <a:buFont typeface="Arial"/>
              <a:buNone/>
            </a:pPr>
            <a:r>
              <a:t/>
            </a:r>
            <a:endParaRPr b="0" i="0" sz="3200" u="none" cap="none" strike="noStrike">
              <a:solidFill>
                <a:srgbClr val="000000"/>
              </a:solidFill>
              <a:latin typeface="Arial"/>
              <a:ea typeface="Arial"/>
              <a:cs typeface="Arial"/>
              <a:sym typeface="Arial"/>
            </a:endParaRPr>
          </a:p>
        </p:txBody>
      </p:sp>
      <p:pic>
        <p:nvPicPr>
          <p:cNvPr id="638" name="Shape 638"/>
          <p:cNvPicPr preferRelativeResize="0"/>
          <p:nvPr/>
        </p:nvPicPr>
        <p:blipFill rotWithShape="1">
          <a:blip r:embed="rId3">
            <a:alphaModFix/>
          </a:blip>
          <a:srcRect b="0" l="0" r="0" t="0"/>
          <a:stretch/>
        </p:blipFill>
        <p:spPr>
          <a:xfrm>
            <a:off x="6096000" y="1946275"/>
            <a:ext cx="5334000" cy="4970088"/>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3" name="Shape 643"/>
        <p:cNvGrpSpPr/>
        <p:nvPr/>
      </p:nvGrpSpPr>
      <p:grpSpPr>
        <a:xfrm>
          <a:off x="0" y="0"/>
          <a:ext cx="0" cy="0"/>
          <a:chOff x="0" y="0"/>
          <a:chExt cx="0" cy="0"/>
        </a:xfrm>
      </p:grpSpPr>
      <p:sp>
        <p:nvSpPr>
          <p:cNvPr id="644" name="Shape 644"/>
          <p:cNvSpPr txBox="1"/>
          <p:nvPr>
            <p:ph type="title"/>
          </p:nvPr>
        </p:nvSpPr>
        <p:spPr>
          <a:xfrm>
            <a:off x="609600" y="274638"/>
            <a:ext cx="10972800" cy="1143001"/>
          </a:xfrm>
          <a:prstGeom prst="rect">
            <a:avLst/>
          </a:prstGeom>
          <a:noFill/>
          <a:ln>
            <a:noFill/>
          </a:ln>
        </p:spPr>
        <p:txBody>
          <a:bodyPr anchorCtr="0" anchor="ctr" bIns="45700" lIns="45700" rIns="45700" wrap="square" tIns="45700">
            <a:noAutofit/>
          </a:bodyPr>
          <a:lstStyle/>
          <a:p>
            <a:pPr indent="-274320" lvl="0" marL="0" marR="0" rtl="0" algn="l">
              <a:lnSpc>
                <a:spcPct val="100000"/>
              </a:lnSpc>
              <a:spcBef>
                <a:spcPts val="0"/>
              </a:spcBef>
              <a:spcAft>
                <a:spcPts val="0"/>
              </a:spcAft>
              <a:buClr>
                <a:srgbClr val="000000"/>
              </a:buClr>
              <a:buSzPts val="4320"/>
              <a:buFont typeface="Arial"/>
              <a:buNone/>
            </a:pPr>
            <a:r>
              <a:rPr b="1" i="0" lang="no-NO" sz="4320" u="none" cap="none" strike="noStrike">
                <a:solidFill>
                  <a:srgbClr val="000000"/>
                </a:solidFill>
                <a:latin typeface="Arial"/>
                <a:ea typeface="Arial"/>
                <a:cs typeface="Arial"/>
                <a:sym typeface="Arial"/>
              </a:rPr>
              <a:t>Veien videre:</a:t>
            </a:r>
            <a:br>
              <a:rPr b="1" i="0" lang="no-NO" sz="4320" u="none" cap="none" strike="noStrike">
                <a:solidFill>
                  <a:srgbClr val="000000"/>
                </a:solidFill>
                <a:latin typeface="Arial"/>
                <a:ea typeface="Arial"/>
                <a:cs typeface="Arial"/>
                <a:sym typeface="Arial"/>
              </a:rPr>
            </a:br>
          </a:p>
        </p:txBody>
      </p:sp>
      <p:sp>
        <p:nvSpPr>
          <p:cNvPr id="645" name="Shape 645"/>
          <p:cNvSpPr txBox="1"/>
          <p:nvPr>
            <p:ph idx="1" type="body"/>
          </p:nvPr>
        </p:nvSpPr>
        <p:spPr>
          <a:xfrm>
            <a:off x="609600" y="1600201"/>
            <a:ext cx="10972800" cy="4525964"/>
          </a:xfrm>
          <a:prstGeom prst="rect">
            <a:avLst/>
          </a:prstGeom>
          <a:noFill/>
          <a:ln>
            <a:noFill/>
          </a:ln>
        </p:spPr>
        <p:txBody>
          <a:bodyPr anchorCtr="0" anchor="t" bIns="45700" lIns="45700" rIns="45700" wrap="square" tIns="45700">
            <a:noAutofit/>
          </a:bodyPr>
          <a:lstStyle/>
          <a:p>
            <a:pPr indent="-457189" lvl="0" marL="457189" marR="0" rtl="0" algn="l">
              <a:lnSpc>
                <a:spcPct val="80000"/>
              </a:lnSpc>
              <a:spcBef>
                <a:spcPts val="0"/>
              </a:spcBef>
              <a:spcAft>
                <a:spcPts val="0"/>
              </a:spcAft>
              <a:buClr>
                <a:srgbClr val="000000"/>
              </a:buClr>
              <a:buSzPts val="2480"/>
              <a:buFont typeface="Arial"/>
              <a:buChar char="•"/>
            </a:pPr>
            <a:r>
              <a:rPr b="0" i="0" lang="no-NO" sz="2480" u="none" cap="none" strike="noStrike">
                <a:solidFill>
                  <a:srgbClr val="000000"/>
                </a:solidFill>
                <a:latin typeface="Arial"/>
                <a:ea typeface="Arial"/>
                <a:cs typeface="Arial"/>
                <a:sym typeface="Arial"/>
              </a:rPr>
              <a:t>Utfordringen er ikke hvordan du teknisk sett gjennomfører NBL….</a:t>
            </a:r>
          </a:p>
          <a:p>
            <a:pPr indent="-157480" lvl="0" marL="0" marR="0" rtl="0" algn="l">
              <a:lnSpc>
                <a:spcPct val="80000"/>
              </a:lnSpc>
              <a:spcBef>
                <a:spcPts val="667"/>
              </a:spcBef>
              <a:spcAft>
                <a:spcPts val="0"/>
              </a:spcAft>
              <a:buClr>
                <a:srgbClr val="000000"/>
              </a:buClr>
              <a:buSzPts val="2480"/>
              <a:buFont typeface="Arial"/>
              <a:buNone/>
            </a:pPr>
            <a:r>
              <a:t/>
            </a:r>
            <a:endParaRPr b="0" i="0" sz="2480" u="none" cap="none" strike="noStrike">
              <a:solidFill>
                <a:srgbClr val="000000"/>
              </a:solidFill>
              <a:latin typeface="Arial"/>
              <a:ea typeface="Arial"/>
              <a:cs typeface="Arial"/>
              <a:sym typeface="Arial"/>
            </a:endParaRPr>
          </a:p>
          <a:p>
            <a:pPr indent="-457189" lvl="0" marL="457189" marR="0" rtl="0" algn="l">
              <a:lnSpc>
                <a:spcPct val="80000"/>
              </a:lnSpc>
              <a:spcBef>
                <a:spcPts val="667"/>
              </a:spcBef>
              <a:spcAft>
                <a:spcPts val="0"/>
              </a:spcAft>
              <a:buClr>
                <a:srgbClr val="000000"/>
              </a:buClr>
              <a:buSzPts val="2480"/>
              <a:buFont typeface="Arial"/>
              <a:buChar char="•"/>
            </a:pPr>
            <a:r>
              <a:rPr b="0" i="0" lang="no-NO" sz="2480" u="none" cap="none" strike="noStrike">
                <a:solidFill>
                  <a:srgbClr val="000000"/>
                </a:solidFill>
                <a:latin typeface="Arial"/>
                <a:ea typeface="Arial"/>
                <a:cs typeface="Arial"/>
                <a:sym typeface="Arial"/>
              </a:rPr>
              <a:t>Vi trenger diskusjoner om ulike visjoner for en bærekraftig byutvikling. Ulike bruksmåter optimaliserer ulike funksjoner og tjenester</a:t>
            </a:r>
          </a:p>
          <a:p>
            <a:pPr indent="-157480" lvl="0" marL="0" marR="0" rtl="0" algn="l">
              <a:lnSpc>
                <a:spcPct val="80000"/>
              </a:lnSpc>
              <a:spcBef>
                <a:spcPts val="667"/>
              </a:spcBef>
              <a:spcAft>
                <a:spcPts val="0"/>
              </a:spcAft>
              <a:buClr>
                <a:srgbClr val="000000"/>
              </a:buClr>
              <a:buSzPts val="2480"/>
              <a:buFont typeface="Arial"/>
              <a:buNone/>
            </a:pPr>
            <a:r>
              <a:t/>
            </a:r>
            <a:endParaRPr b="0" i="0" sz="2480" u="none" cap="none" strike="noStrike">
              <a:solidFill>
                <a:srgbClr val="000000"/>
              </a:solidFill>
              <a:latin typeface="Arial"/>
              <a:ea typeface="Arial"/>
              <a:cs typeface="Arial"/>
              <a:sym typeface="Arial"/>
            </a:endParaRPr>
          </a:p>
          <a:p>
            <a:pPr indent="-457189" lvl="0" marL="457189" marR="0" rtl="0" algn="l">
              <a:lnSpc>
                <a:spcPct val="80000"/>
              </a:lnSpc>
              <a:spcBef>
                <a:spcPts val="667"/>
              </a:spcBef>
              <a:spcAft>
                <a:spcPts val="0"/>
              </a:spcAft>
              <a:buClr>
                <a:srgbClr val="000000"/>
              </a:buClr>
              <a:buSzPts val="2480"/>
              <a:buFont typeface="Arial"/>
              <a:buChar char="•"/>
            </a:pPr>
            <a:r>
              <a:rPr b="0" i="0" lang="no-NO" sz="2480" u="none" cap="none" strike="noStrike">
                <a:solidFill>
                  <a:srgbClr val="000000"/>
                </a:solidFill>
                <a:latin typeface="Arial"/>
                <a:ea typeface="Arial"/>
                <a:cs typeface="Arial"/>
                <a:sym typeface="Arial"/>
              </a:rPr>
              <a:t>Mer kunnskap om natur i by: Økologiske funksjoner og prosesser, økosystemtjenester som leveres, biomangfold, synergier og avveininger mellom ulike funksjoner, tjenester, og mangfold av ulike grupper.</a:t>
            </a:r>
          </a:p>
          <a:p>
            <a:pPr indent="-157480" lvl="0" marL="0" marR="0" rtl="0" algn="l">
              <a:lnSpc>
                <a:spcPct val="80000"/>
              </a:lnSpc>
              <a:spcBef>
                <a:spcPts val="667"/>
              </a:spcBef>
              <a:spcAft>
                <a:spcPts val="0"/>
              </a:spcAft>
              <a:buClr>
                <a:srgbClr val="000000"/>
              </a:buClr>
              <a:buSzPts val="2480"/>
              <a:buFont typeface="Arial"/>
              <a:buNone/>
            </a:pPr>
            <a:r>
              <a:t/>
            </a:r>
            <a:endParaRPr b="0" i="0" sz="2480" u="none" cap="none" strike="noStrike">
              <a:solidFill>
                <a:srgbClr val="000000"/>
              </a:solidFill>
              <a:latin typeface="Arial"/>
              <a:ea typeface="Arial"/>
              <a:cs typeface="Arial"/>
              <a:sym typeface="Arial"/>
            </a:endParaRPr>
          </a:p>
          <a:p>
            <a:pPr indent="-457189" lvl="0" marL="457189" marR="0" rtl="0" algn="l">
              <a:lnSpc>
                <a:spcPct val="80000"/>
              </a:lnSpc>
              <a:spcBef>
                <a:spcPts val="667"/>
              </a:spcBef>
              <a:spcAft>
                <a:spcPts val="0"/>
              </a:spcAft>
              <a:buClr>
                <a:srgbClr val="000000"/>
              </a:buClr>
              <a:buSzPts val="2480"/>
              <a:buFont typeface="Arial"/>
              <a:buChar char="•"/>
            </a:pPr>
            <a:r>
              <a:rPr b="0" i="0" lang="no-NO" sz="2480" u="none" cap="none" strike="noStrike">
                <a:solidFill>
                  <a:srgbClr val="000000"/>
                </a:solidFill>
                <a:latin typeface="Arial"/>
                <a:ea typeface="Arial"/>
                <a:cs typeface="Arial"/>
                <a:sym typeface="Arial"/>
              </a:rPr>
              <a:t>Vi trenger et mer helhetlig (</a:t>
            </a:r>
            <a:r>
              <a:rPr b="0" i="0" lang="no-NO" sz="2480" u="sng" cap="none" strike="noStrike">
                <a:solidFill>
                  <a:srgbClr val="000000"/>
                </a:solidFill>
                <a:latin typeface="Arial"/>
                <a:ea typeface="Arial"/>
                <a:cs typeface="Arial"/>
                <a:sym typeface="Arial"/>
              </a:rPr>
              <a:t>øko</a:t>
            </a:r>
            <a:r>
              <a:rPr b="0" i="0" lang="no-NO" sz="2480" u="none" cap="none" strike="noStrike">
                <a:solidFill>
                  <a:srgbClr val="000000"/>
                </a:solidFill>
                <a:latin typeface="Arial"/>
                <a:ea typeface="Arial"/>
                <a:cs typeface="Arial"/>
                <a:sym typeface="Arial"/>
              </a:rPr>
              <a:t>)systemperspektiv på byutvikling </a:t>
            </a: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49" name="Shape 649"/>
        <p:cNvGrpSpPr/>
        <p:nvPr/>
      </p:nvGrpSpPr>
      <p:grpSpPr>
        <a:xfrm>
          <a:off x="0" y="0"/>
          <a:ext cx="0" cy="0"/>
          <a:chOff x="0" y="0"/>
          <a:chExt cx="0" cy="0"/>
        </a:xfrm>
      </p:grpSpPr>
      <p:sp>
        <p:nvSpPr>
          <p:cNvPr id="650" name="Shape 650"/>
          <p:cNvSpPr txBox="1"/>
          <p:nvPr>
            <p:ph type="title"/>
          </p:nvPr>
        </p:nvSpPr>
        <p:spPr>
          <a:xfrm>
            <a:off x="778476" y="333375"/>
            <a:ext cx="9910162" cy="1143000"/>
          </a:xfrm>
          <a:prstGeom prst="rect">
            <a:avLst/>
          </a:prstGeom>
          <a:noFill/>
          <a:ln>
            <a:noFill/>
          </a:ln>
        </p:spPr>
        <p:txBody>
          <a:bodyPr anchorCtr="0" anchor="ctr" bIns="45700" lIns="91425" rIns="91425" wrap="square" tIns="45700">
            <a:noAutofit/>
          </a:bodyPr>
          <a:lstStyle/>
          <a:p>
            <a:pPr indent="-203200" lvl="0" marL="0" marR="0" rtl="0" algn="l">
              <a:lnSpc>
                <a:spcPct val="90000"/>
              </a:lnSpc>
              <a:spcBef>
                <a:spcPts val="0"/>
              </a:spcBef>
              <a:buClr>
                <a:schemeClr val="dk1"/>
              </a:buClr>
              <a:buSzPts val="3200"/>
              <a:buFont typeface="Calibri"/>
              <a:buNone/>
            </a:pPr>
            <a:r>
              <a:rPr b="0" i="0" lang="no-NO" sz="3200" u="none" cap="none" strike="noStrike">
                <a:solidFill>
                  <a:schemeClr val="dk1"/>
                </a:solidFill>
                <a:latin typeface="Calibri"/>
                <a:ea typeface="Calibri"/>
                <a:cs typeface="Calibri"/>
                <a:sym typeface="Calibri"/>
              </a:rPr>
              <a:t>Landskap i endring på grunn av arealbruksendringer: Men hva er bærekraftig arealbruk?</a:t>
            </a:r>
          </a:p>
        </p:txBody>
      </p:sp>
      <p:sp>
        <p:nvSpPr>
          <p:cNvPr id="651" name="Shape 651"/>
          <p:cNvSpPr txBox="1"/>
          <p:nvPr/>
        </p:nvSpPr>
        <p:spPr>
          <a:xfrm>
            <a:off x="7513038" y="1196975"/>
            <a:ext cx="4176712" cy="6462712"/>
          </a:xfrm>
          <a:prstGeom prst="rect">
            <a:avLst/>
          </a:prstGeom>
          <a:noFill/>
          <a:ln>
            <a:noFill/>
          </a:ln>
        </p:spPr>
        <p:txBody>
          <a:bodyPr anchorCtr="0" anchor="t" bIns="45700" lIns="91425" rIns="91425" wrap="square" tIns="45700">
            <a:noAutofit/>
          </a:bodyPr>
          <a:lstStyle/>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Char char="•"/>
            </a:pPr>
            <a:r>
              <a:rPr lang="no-NO" sz="1800">
                <a:solidFill>
                  <a:schemeClr val="dk1"/>
                </a:solidFill>
                <a:latin typeface="Arial"/>
                <a:ea typeface="Arial"/>
                <a:cs typeface="Arial"/>
                <a:sym typeface="Arial"/>
              </a:rPr>
              <a:t>Alt landareal brukes, men hvilken arealbruk gir en god tilstand for biomangfold, økosystemtjenester og en effektiv bruk naturressurser?</a:t>
            </a:r>
          </a:p>
          <a:p>
            <a:pPr indent="0" lvl="0" marL="0" marR="0" rtl="0" algn="l">
              <a:spcBef>
                <a:spcPts val="0"/>
              </a:spcBef>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Char char="•"/>
            </a:pPr>
            <a:r>
              <a:rPr lang="no-NO" sz="1800">
                <a:solidFill>
                  <a:schemeClr val="dk1"/>
                </a:solidFill>
                <a:latin typeface="Arial"/>
                <a:ea typeface="Arial"/>
                <a:cs typeface="Arial"/>
                <a:sym typeface="Arial"/>
              </a:rPr>
              <a:t>Mangel på omforente definisjoner av bærekraftig arealbruk</a:t>
            </a: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0" lvl="0" marL="0" marR="0" rtl="0" algn="l">
              <a:spcBef>
                <a:spcPts val="0"/>
              </a:spcBef>
              <a:buNone/>
            </a:pPr>
            <a:r>
              <a:rPr lang="no-NO" sz="1800">
                <a:solidFill>
                  <a:schemeClr val="dk1"/>
                </a:solidFill>
                <a:latin typeface="Arial"/>
                <a:ea typeface="Arial"/>
                <a:cs typeface="Arial"/>
                <a:sym typeface="Arial"/>
              </a:rPr>
              <a:t>Ofte handler forvaltningsutfordringene om avveininger mellom bevaring, vekst og utvikling. </a:t>
            </a:r>
          </a:p>
          <a:p>
            <a:pPr indent="0" lvl="0" marL="0" marR="0" rtl="0" algn="l">
              <a:spcBef>
                <a:spcPts val="0"/>
              </a:spcBef>
              <a:buNone/>
            </a:pPr>
            <a:r>
              <a:t/>
            </a:r>
            <a:endParaRPr sz="1800">
              <a:solidFill>
                <a:schemeClr val="dk1"/>
              </a:solidFill>
              <a:latin typeface="Arial"/>
              <a:ea typeface="Arial"/>
              <a:cs typeface="Arial"/>
              <a:sym typeface="Arial"/>
            </a:endParaRPr>
          </a:p>
          <a:p>
            <a:pPr indent="0" lvl="0" marL="0" marR="0" rtl="0" algn="l">
              <a:spcBef>
                <a:spcPts val="0"/>
              </a:spcBef>
              <a:buNone/>
            </a:pPr>
            <a:r>
              <a:rPr lang="no-NO" sz="1800">
                <a:solidFill>
                  <a:schemeClr val="dk1"/>
                </a:solidFill>
                <a:latin typeface="Arial"/>
                <a:ea typeface="Arial"/>
                <a:cs typeface="Arial"/>
                <a:sym typeface="Arial"/>
              </a:rPr>
              <a:t>Problemene er sammensatte og krever bred tverrfaglig kompetanse (kunnskap om både kultur, natur og teknologi), systemforståelse og helhetlige rammeverk</a:t>
            </a: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a:p>
            <a:pPr indent="-285750" lvl="0" marL="285750" marR="0" rtl="0" algn="l">
              <a:spcBef>
                <a:spcPts val="0"/>
              </a:spcBef>
              <a:buClr>
                <a:schemeClr val="dk1"/>
              </a:buClr>
              <a:buSzPts val="1800"/>
              <a:buFont typeface="Arial"/>
              <a:buNone/>
            </a:pPr>
            <a:r>
              <a:t/>
            </a:r>
            <a:endParaRPr sz="1800">
              <a:solidFill>
                <a:schemeClr val="dk1"/>
              </a:solidFill>
              <a:latin typeface="Arial"/>
              <a:ea typeface="Arial"/>
              <a:cs typeface="Arial"/>
              <a:sym typeface="Arial"/>
            </a:endParaRPr>
          </a:p>
        </p:txBody>
      </p:sp>
      <p:pic>
        <p:nvPicPr>
          <p:cNvPr descr="https://www.ntnu.edu/documents/10137/233045/flyfoto_trondheim/e2334a4a-8522-4728-b555-98ca8bfc4eed?t=1275589206141" id="652" name="Shape 652"/>
          <p:cNvPicPr preferRelativeResize="0"/>
          <p:nvPr>
            <p:ph idx="1" type="body"/>
          </p:nvPr>
        </p:nvPicPr>
        <p:blipFill rotWithShape="1">
          <a:blip r:embed="rId3">
            <a:alphaModFix/>
          </a:blip>
          <a:srcRect b="0" l="0" r="0" t="0"/>
          <a:stretch/>
        </p:blipFill>
        <p:spPr>
          <a:xfrm>
            <a:off x="262177" y="2201269"/>
            <a:ext cx="6595823" cy="35940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9" name="Shape 359"/>
        <p:cNvGrpSpPr/>
        <p:nvPr/>
      </p:nvGrpSpPr>
      <p:grpSpPr>
        <a:xfrm>
          <a:off x="0" y="0"/>
          <a:ext cx="0" cy="0"/>
          <a:chOff x="0" y="0"/>
          <a:chExt cx="0" cy="0"/>
        </a:xfrm>
      </p:grpSpPr>
      <p:pic>
        <p:nvPicPr>
          <p:cNvPr id="360" name="Shape 360"/>
          <p:cNvPicPr preferRelativeResize="0"/>
          <p:nvPr/>
        </p:nvPicPr>
        <p:blipFill rotWithShape="1">
          <a:blip r:embed="rId3">
            <a:alphaModFix/>
          </a:blip>
          <a:srcRect b="0" l="0" r="0" t="0"/>
          <a:stretch/>
        </p:blipFill>
        <p:spPr>
          <a:xfrm>
            <a:off x="289916" y="1499332"/>
            <a:ext cx="6729109" cy="3826356"/>
          </a:xfrm>
          <a:prstGeom prst="rect">
            <a:avLst/>
          </a:prstGeom>
          <a:noFill/>
          <a:ln>
            <a:noFill/>
          </a:ln>
        </p:spPr>
      </p:pic>
      <p:pic>
        <p:nvPicPr>
          <p:cNvPr id="361" name="Shape 361"/>
          <p:cNvPicPr preferRelativeResize="0"/>
          <p:nvPr/>
        </p:nvPicPr>
        <p:blipFill rotWithShape="1">
          <a:blip r:embed="rId4">
            <a:alphaModFix/>
          </a:blip>
          <a:srcRect b="0" l="0" r="0" t="0"/>
          <a:stretch/>
        </p:blipFill>
        <p:spPr>
          <a:xfrm>
            <a:off x="7435028" y="182879"/>
            <a:ext cx="4393551" cy="6167095"/>
          </a:xfrm>
          <a:prstGeom prst="rect">
            <a:avLst/>
          </a:prstGeom>
          <a:noFill/>
          <a:ln>
            <a:noFill/>
          </a:ln>
        </p:spPr>
      </p:pic>
      <p:sp>
        <p:nvSpPr>
          <p:cNvPr id="362" name="Shape 362"/>
          <p:cNvSpPr/>
          <p:nvPr/>
        </p:nvSpPr>
        <p:spPr>
          <a:xfrm>
            <a:off x="507023" y="5903477"/>
            <a:ext cx="6096000" cy="92333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u="sng">
                <a:solidFill>
                  <a:schemeClr val="hlink"/>
                </a:solidFill>
                <a:latin typeface="Calibri"/>
                <a:ea typeface="Calibri"/>
                <a:cs typeface="Calibri"/>
                <a:sym typeface="Calibri"/>
                <a:hlinkClick r:id="rId5"/>
              </a:rPr>
              <a:t>http://www.pbl.nl/sites/default/files/cms/publicaties/pbl-2017-european-nature-in-the-plural-1615.pdf</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363" name="Shape 363"/>
          <p:cNvSpPr txBox="1"/>
          <p:nvPr/>
        </p:nvSpPr>
        <p:spPr>
          <a:xfrm>
            <a:off x="225554" y="471774"/>
            <a:ext cx="7209474" cy="738664"/>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400">
                <a:solidFill>
                  <a:schemeClr val="dk1"/>
                </a:solidFill>
                <a:latin typeface="Calibri"/>
                <a:ea typeface="Calibri"/>
                <a:cs typeface="Calibri"/>
                <a:sym typeface="Calibri"/>
              </a:rPr>
              <a:t>Og hva er grønne byer/natur, og hvilken natur vil vi ha?</a:t>
            </a:r>
          </a:p>
          <a:p>
            <a:pPr indent="0" lvl="0" marL="0" marR="0" rtl="0" algn="l">
              <a:spcBef>
                <a:spcPts val="0"/>
              </a:spcBef>
              <a:buNone/>
            </a:pPr>
            <a:r>
              <a:t/>
            </a:r>
            <a:endParaRPr sz="18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7" name="Shape 367"/>
        <p:cNvGrpSpPr/>
        <p:nvPr/>
      </p:nvGrpSpPr>
      <p:grpSpPr>
        <a:xfrm>
          <a:off x="0" y="0"/>
          <a:ext cx="0" cy="0"/>
          <a:chOff x="0" y="0"/>
          <a:chExt cx="0" cy="0"/>
        </a:xfrm>
      </p:grpSpPr>
      <p:pic>
        <p:nvPicPr>
          <p:cNvPr id="368" name="Shape 368"/>
          <p:cNvPicPr preferRelativeResize="0"/>
          <p:nvPr/>
        </p:nvPicPr>
        <p:blipFill rotWithShape="1">
          <a:blip r:embed="rId3">
            <a:alphaModFix/>
          </a:blip>
          <a:srcRect b="0" l="0" r="0" t="0"/>
          <a:stretch/>
        </p:blipFill>
        <p:spPr>
          <a:xfrm>
            <a:off x="126218" y="1142661"/>
            <a:ext cx="6196777" cy="4763917"/>
          </a:xfrm>
          <a:prstGeom prst="rect">
            <a:avLst/>
          </a:prstGeom>
          <a:noFill/>
          <a:ln>
            <a:noFill/>
          </a:ln>
        </p:spPr>
      </p:pic>
      <p:sp>
        <p:nvSpPr>
          <p:cNvPr id="369" name="Shape 369"/>
          <p:cNvSpPr txBox="1"/>
          <p:nvPr/>
        </p:nvSpPr>
        <p:spPr>
          <a:xfrm>
            <a:off x="343486" y="596620"/>
            <a:ext cx="6060826"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Sosial og økonomisk utvikling er basert på et bærekraftig miljø </a:t>
            </a:r>
          </a:p>
        </p:txBody>
      </p:sp>
      <p:sp>
        <p:nvSpPr>
          <p:cNvPr id="370" name="Shape 370"/>
          <p:cNvSpPr/>
          <p:nvPr/>
        </p:nvSpPr>
        <p:spPr>
          <a:xfrm>
            <a:off x="0" y="6341404"/>
            <a:ext cx="11590215" cy="646331"/>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u="sng">
                <a:solidFill>
                  <a:schemeClr val="hlink"/>
                </a:solidFill>
                <a:latin typeface="Calibri"/>
                <a:ea typeface="Calibri"/>
                <a:cs typeface="Calibri"/>
                <a:sym typeface="Calibri"/>
                <a:hlinkClick r:id="rId4"/>
              </a:rPr>
              <a:t>http://www.stockholmresilience.org/research/research-news/2017-02-28-contributions-to-agenda-2030.html</a:t>
            </a:r>
          </a:p>
          <a:p>
            <a:pPr indent="0" lvl="0" marL="0" marR="0" rtl="0" algn="l">
              <a:spcBef>
                <a:spcPts val="0"/>
              </a:spcBef>
              <a:buNone/>
            </a:pPr>
            <a:r>
              <a:t/>
            </a:r>
            <a:endParaRPr sz="1800">
              <a:solidFill>
                <a:schemeClr val="dk1"/>
              </a:solidFill>
              <a:latin typeface="Calibri"/>
              <a:ea typeface="Calibri"/>
              <a:cs typeface="Calibri"/>
              <a:sym typeface="Calibri"/>
            </a:endParaRPr>
          </a:p>
        </p:txBody>
      </p:sp>
      <p:sp>
        <p:nvSpPr>
          <p:cNvPr id="371" name="Shape 371"/>
          <p:cNvSpPr/>
          <p:nvPr/>
        </p:nvSpPr>
        <p:spPr>
          <a:xfrm>
            <a:off x="343486" y="131016"/>
            <a:ext cx="11675889" cy="40011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b="1" lang="no-NO" sz="2000">
                <a:solidFill>
                  <a:schemeClr val="dk1"/>
                </a:solidFill>
                <a:latin typeface="Calibri"/>
                <a:ea typeface="Calibri"/>
                <a:cs typeface="Calibri"/>
                <a:sym typeface="Calibri"/>
              </a:rPr>
              <a:t>Enighet om FNs agenda for en bærekraftig utvikling innen 2030 https://sustainabledevelopment.un.org/sdgs</a:t>
            </a:r>
          </a:p>
        </p:txBody>
      </p:sp>
      <p:pic>
        <p:nvPicPr>
          <p:cNvPr id="372" name="Shape 372"/>
          <p:cNvPicPr preferRelativeResize="0"/>
          <p:nvPr/>
        </p:nvPicPr>
        <p:blipFill rotWithShape="1">
          <a:blip r:embed="rId5">
            <a:alphaModFix/>
          </a:blip>
          <a:srcRect b="0" l="0" r="0" t="0"/>
          <a:stretch/>
        </p:blipFill>
        <p:spPr>
          <a:xfrm>
            <a:off x="6792932" y="849600"/>
            <a:ext cx="4365260" cy="535003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6" name="Shape 376"/>
        <p:cNvGrpSpPr/>
        <p:nvPr/>
      </p:nvGrpSpPr>
      <p:grpSpPr>
        <a:xfrm>
          <a:off x="0" y="0"/>
          <a:ext cx="0" cy="0"/>
          <a:chOff x="0" y="0"/>
          <a:chExt cx="0" cy="0"/>
        </a:xfrm>
      </p:grpSpPr>
      <p:sp>
        <p:nvSpPr>
          <p:cNvPr id="377" name="Shape 377"/>
          <p:cNvSpPr txBox="1"/>
          <p:nvPr>
            <p:ph type="title"/>
          </p:nvPr>
        </p:nvSpPr>
        <p:spPr>
          <a:xfrm>
            <a:off x="838200" y="365125"/>
            <a:ext cx="10515600" cy="1325563"/>
          </a:xfrm>
          <a:prstGeom prst="rect">
            <a:avLst/>
          </a:prstGeom>
          <a:noFill/>
          <a:ln>
            <a:noFill/>
          </a:ln>
        </p:spPr>
        <p:txBody>
          <a:bodyPr anchorCtr="0" anchor="ctr" bIns="45700" lIns="91425" rIns="91425" wrap="square" tIns="45700">
            <a:noAutofit/>
          </a:bodyPr>
          <a:lstStyle/>
          <a:p>
            <a:pPr indent="-279400" lvl="0" marL="0" marR="0" rtl="0" algn="l">
              <a:lnSpc>
                <a:spcPct val="90000"/>
              </a:lnSpc>
              <a:spcBef>
                <a:spcPts val="0"/>
              </a:spcBef>
              <a:buClr>
                <a:schemeClr val="dk1"/>
              </a:buClr>
              <a:buSzPts val="4400"/>
              <a:buFont typeface="Calibri"/>
              <a:buNone/>
            </a:pPr>
            <a:r>
              <a:rPr b="0" i="0" lang="no-NO" sz="4400" u="none" cap="none" strike="noStrike">
                <a:solidFill>
                  <a:schemeClr val="dk1"/>
                </a:solidFill>
                <a:latin typeface="Calibri"/>
                <a:ea typeface="Calibri"/>
                <a:cs typeface="Calibri"/>
                <a:sym typeface="Calibri"/>
              </a:rPr>
              <a:t>Innhold:</a:t>
            </a:r>
          </a:p>
        </p:txBody>
      </p:sp>
      <p:sp>
        <p:nvSpPr>
          <p:cNvPr id="378" name="Shape 378"/>
          <p:cNvSpPr txBox="1"/>
          <p:nvPr>
            <p:ph idx="1" type="body"/>
          </p:nvPr>
        </p:nvSpPr>
        <p:spPr>
          <a:xfrm>
            <a:off x="838200" y="1825625"/>
            <a:ext cx="10515600" cy="4351338"/>
          </a:xfrm>
          <a:prstGeom prst="rect">
            <a:avLst/>
          </a:prstGeom>
          <a:noFill/>
          <a:ln>
            <a:noFill/>
          </a:ln>
        </p:spPr>
        <p:txBody>
          <a:bodyPr anchorCtr="0" anchor="t" bIns="45700" lIns="91425" rIns="91425" wrap="square" tIns="45700">
            <a:noAutofit/>
          </a:bodyPr>
          <a:lstStyle/>
          <a:p>
            <a:pPr indent="-457200" lvl="0" marL="457200" marR="0" rtl="0" algn="l">
              <a:lnSpc>
                <a:spcPct val="90000"/>
              </a:lnSpc>
              <a:spcBef>
                <a:spcPts val="0"/>
              </a:spcBef>
              <a:spcAft>
                <a:spcPts val="0"/>
              </a:spcAft>
              <a:buClr>
                <a:schemeClr val="dk1"/>
              </a:buClr>
              <a:buSzPts val="2800"/>
              <a:buFont typeface="Arial"/>
              <a:buAutoNum type="arabicPeriod"/>
            </a:pPr>
            <a:r>
              <a:rPr b="0" i="0" lang="no-NO" sz="2800" u="none" cap="none" strike="noStrike">
                <a:solidFill>
                  <a:schemeClr val="dk1"/>
                </a:solidFill>
                <a:latin typeface="Calibri"/>
                <a:ea typeface="Calibri"/>
                <a:cs typeface="Calibri"/>
                <a:sym typeface="Calibri"/>
              </a:rPr>
              <a:t>Rammeverk for å forstå og håndtere miljømessige bærekraftutfordringer.</a:t>
            </a:r>
          </a:p>
          <a:p>
            <a:pPr indent="-457200" lvl="0" marL="457200" marR="0" rtl="0" algn="l">
              <a:lnSpc>
                <a:spcPct val="90000"/>
              </a:lnSpc>
              <a:spcBef>
                <a:spcPts val="1000"/>
              </a:spcBef>
              <a:spcAft>
                <a:spcPts val="0"/>
              </a:spcAft>
              <a:buClr>
                <a:schemeClr val="dk1"/>
              </a:buClr>
              <a:buSzPts val="2800"/>
              <a:buFont typeface="Arial"/>
              <a:buAutoNum type="arabicPeriod"/>
            </a:pPr>
            <a:r>
              <a:rPr b="0" i="0" lang="no-NO" sz="2800" u="none" cap="none" strike="noStrike">
                <a:solidFill>
                  <a:schemeClr val="dk1"/>
                </a:solidFill>
                <a:latin typeface="Calibri"/>
                <a:ea typeface="Calibri"/>
                <a:cs typeface="Calibri"/>
                <a:sym typeface="Calibri"/>
              </a:rPr>
              <a:t>Hvilke bærekraftutfordringer har vi?</a:t>
            </a:r>
          </a:p>
          <a:p>
            <a:pPr indent="-228600" lvl="0" marL="228600" marR="0" rtl="0" algn="l">
              <a:lnSpc>
                <a:spcPct val="90000"/>
              </a:lnSpc>
              <a:spcBef>
                <a:spcPts val="1000"/>
              </a:spcBef>
              <a:spcAft>
                <a:spcPts val="0"/>
              </a:spcAft>
              <a:buClr>
                <a:schemeClr val="dk1"/>
              </a:buClr>
              <a:buSzPts val="2800"/>
              <a:buFont typeface="Arial"/>
              <a:buChar char="•"/>
            </a:pPr>
            <a:r>
              <a:rPr b="0" i="0" lang="no-NO" sz="2800" u="none" cap="none" strike="noStrike">
                <a:solidFill>
                  <a:schemeClr val="dk1"/>
                </a:solidFill>
                <a:latin typeface="Calibri"/>
                <a:ea typeface="Calibri"/>
                <a:cs typeface="Calibri"/>
                <a:sym typeface="Calibri"/>
              </a:rPr>
              <a:t>Klima – klimagasser</a:t>
            </a:r>
          </a:p>
          <a:p>
            <a:pPr indent="-228600" lvl="0" marL="228600" marR="0" rtl="0" algn="l">
              <a:lnSpc>
                <a:spcPct val="90000"/>
              </a:lnSpc>
              <a:spcBef>
                <a:spcPts val="1000"/>
              </a:spcBef>
              <a:spcAft>
                <a:spcPts val="0"/>
              </a:spcAft>
              <a:buClr>
                <a:schemeClr val="dk1"/>
              </a:buClr>
              <a:buSzPts val="2800"/>
              <a:buFont typeface="Arial"/>
              <a:buChar char="•"/>
            </a:pPr>
            <a:r>
              <a:rPr b="0" i="0" lang="no-NO" sz="2800" u="none" cap="none" strike="noStrike">
                <a:solidFill>
                  <a:schemeClr val="dk1"/>
                </a:solidFill>
                <a:latin typeface="Calibri"/>
                <a:ea typeface="Calibri"/>
                <a:cs typeface="Calibri"/>
                <a:sym typeface="Calibri"/>
              </a:rPr>
              <a:t>Tap av biologisk mangfold og økosystemtjenester/naturgoder</a:t>
            </a:r>
          </a:p>
          <a:p>
            <a:pPr indent="-177800" lvl="0" marL="0" marR="0" rtl="0" algn="l">
              <a:lnSpc>
                <a:spcPct val="90000"/>
              </a:lnSpc>
              <a:spcBef>
                <a:spcPts val="1000"/>
              </a:spcBef>
              <a:spcAft>
                <a:spcPts val="0"/>
              </a:spcAft>
              <a:buClr>
                <a:schemeClr val="dk1"/>
              </a:buClr>
              <a:buSzPts val="2800"/>
              <a:buFont typeface="Arial"/>
              <a:buNone/>
            </a:pPr>
            <a:r>
              <a:rPr b="0" i="0" lang="no-NO" sz="2800" u="none" cap="none" strike="noStrike">
                <a:solidFill>
                  <a:schemeClr val="dk1"/>
                </a:solidFill>
                <a:latin typeface="Calibri"/>
                <a:ea typeface="Calibri"/>
                <a:cs typeface="Calibri"/>
                <a:sym typeface="Calibri"/>
              </a:rPr>
              <a:t>3. Kan naturbaserte løsninger bidra til å løse disse? </a:t>
            </a:r>
          </a:p>
          <a:p>
            <a:pPr indent="-177800" lvl="0" marL="0" marR="0" rtl="0" algn="l">
              <a:lnSpc>
                <a:spcPct val="90000"/>
              </a:lnSpc>
              <a:spcBef>
                <a:spcPts val="1000"/>
              </a:spcBef>
              <a:buClr>
                <a:schemeClr val="dk1"/>
              </a:buClr>
              <a:buSzPts val="2800"/>
              <a:buFont typeface="Arial"/>
              <a:buNone/>
            </a:pPr>
            <a:r>
              <a:rPr b="0" i="0" lang="no-NO" sz="2800" u="none" cap="none" strike="noStrike">
                <a:solidFill>
                  <a:schemeClr val="dk1"/>
                </a:solidFill>
                <a:latin typeface="Calibri"/>
                <a:ea typeface="Calibri"/>
                <a:cs typeface="Calibri"/>
                <a:sym typeface="Calibri"/>
              </a:rPr>
              <a:t>Kan vi bringe økologiske prosesser, funksjoner, tjenester mer inn i byutvikling og planlegging? </a:t>
            </a: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2" name="Shape 382"/>
        <p:cNvGrpSpPr/>
        <p:nvPr/>
      </p:nvGrpSpPr>
      <p:grpSpPr>
        <a:xfrm>
          <a:off x="0" y="0"/>
          <a:ext cx="0" cy="0"/>
          <a:chOff x="0" y="0"/>
          <a:chExt cx="0" cy="0"/>
        </a:xfrm>
      </p:grpSpPr>
      <p:sp>
        <p:nvSpPr>
          <p:cNvPr id="383" name="Shape 383"/>
          <p:cNvSpPr txBox="1"/>
          <p:nvPr>
            <p:ph type="ctrTitle"/>
          </p:nvPr>
        </p:nvSpPr>
        <p:spPr>
          <a:xfrm>
            <a:off x="714375" y="-30163"/>
            <a:ext cx="8553450" cy="969962"/>
          </a:xfrm>
          <a:prstGeom prst="rect">
            <a:avLst/>
          </a:prstGeom>
          <a:noFill/>
          <a:ln>
            <a:noFill/>
          </a:ln>
        </p:spPr>
        <p:txBody>
          <a:bodyPr anchorCtr="0" anchor="ctr" bIns="45700" lIns="91425" rIns="91425" wrap="square" tIns="45700">
            <a:noAutofit/>
          </a:bodyPr>
          <a:lstStyle/>
          <a:p>
            <a:pPr indent="0" lvl="0" marL="0" marR="0" rtl="0" algn="ctr">
              <a:spcBef>
                <a:spcPts val="0"/>
              </a:spcBef>
              <a:spcAft>
                <a:spcPts val="0"/>
              </a:spcAft>
              <a:buNone/>
            </a:pPr>
            <a:br>
              <a:rPr b="0" i="0" lang="no-NO" sz="2790" u="none" cap="none" strike="noStrike">
                <a:solidFill>
                  <a:schemeClr val="dk1"/>
                </a:solidFill>
                <a:latin typeface="Calibri"/>
                <a:ea typeface="Calibri"/>
                <a:cs typeface="Calibri"/>
                <a:sym typeface="Calibri"/>
              </a:rPr>
            </a:br>
            <a:br>
              <a:rPr b="0" i="0" lang="no-NO" sz="3600" u="none" cap="none" strike="noStrike">
                <a:solidFill>
                  <a:schemeClr val="dk1"/>
                </a:solidFill>
                <a:latin typeface="Calibri"/>
                <a:ea typeface="Calibri"/>
                <a:cs typeface="Calibri"/>
                <a:sym typeface="Calibri"/>
              </a:rPr>
            </a:br>
          </a:p>
        </p:txBody>
      </p:sp>
      <p:sp>
        <p:nvSpPr>
          <p:cNvPr id="384" name="Shape 384"/>
          <p:cNvSpPr txBox="1"/>
          <p:nvPr>
            <p:ph idx="1" type="subTitle"/>
          </p:nvPr>
        </p:nvSpPr>
        <p:spPr>
          <a:xfrm>
            <a:off x="681915" y="54852"/>
            <a:ext cx="9785276" cy="881977"/>
          </a:xfrm>
          <a:prstGeom prst="rect">
            <a:avLst/>
          </a:prstGeom>
          <a:noFill/>
          <a:ln>
            <a:noFill/>
          </a:ln>
        </p:spPr>
        <p:txBody>
          <a:bodyPr anchorCtr="0" anchor="t" bIns="45700" lIns="91425" rIns="91425" wrap="square" tIns="45700">
            <a:noAutofit/>
          </a:bodyPr>
          <a:lstStyle/>
          <a:p>
            <a:pPr indent="-120650" lvl="0" marL="0" marR="0" rtl="0" algn="l">
              <a:lnSpc>
                <a:spcPct val="80000"/>
              </a:lnSpc>
              <a:spcBef>
                <a:spcPts val="0"/>
              </a:spcBef>
              <a:spcAft>
                <a:spcPts val="0"/>
              </a:spcAft>
              <a:buClr>
                <a:srgbClr val="888888"/>
              </a:buClr>
              <a:buSzPts val="1900"/>
              <a:buFont typeface="Arial"/>
              <a:buNone/>
            </a:pPr>
            <a:r>
              <a:rPr b="1" i="0" lang="no-NO" sz="1900" u="none" cap="none" strike="noStrike">
                <a:solidFill>
                  <a:srgbClr val="888888"/>
                </a:solidFill>
                <a:latin typeface="Calibri"/>
                <a:ea typeface="Calibri"/>
                <a:cs typeface="Calibri"/>
                <a:sym typeface="Calibri"/>
              </a:rPr>
              <a:t>Trondheims lunger: Bymarka</a:t>
            </a:r>
          </a:p>
          <a:p>
            <a:pPr indent="-120650" lvl="0" marL="0" marR="0" rtl="0" algn="l">
              <a:lnSpc>
                <a:spcPct val="80000"/>
              </a:lnSpc>
              <a:spcBef>
                <a:spcPts val="380"/>
              </a:spcBef>
              <a:spcAft>
                <a:spcPts val="0"/>
              </a:spcAft>
              <a:buClr>
                <a:srgbClr val="888888"/>
              </a:buClr>
              <a:buSzPts val="1900"/>
              <a:buFont typeface="Arial"/>
              <a:buNone/>
            </a:pPr>
            <a:r>
              <a:rPr b="1" i="0" lang="no-NO" sz="1900" u="none" cap="none" strike="noStrike">
                <a:solidFill>
                  <a:srgbClr val="888888"/>
                </a:solidFill>
                <a:latin typeface="Calibri"/>
                <a:ea typeface="Calibri"/>
                <a:cs typeface="Calibri"/>
                <a:sym typeface="Calibri"/>
              </a:rPr>
              <a:t>Velfungerende natur gir oss mange goder eller økosystemtjenester – naturens bidrag til vår velferd  </a:t>
            </a:r>
          </a:p>
          <a:p>
            <a:pPr indent="-96520" lvl="0" marL="0" marR="0" rtl="0" algn="l">
              <a:lnSpc>
                <a:spcPct val="80000"/>
              </a:lnSpc>
              <a:spcBef>
                <a:spcPts val="304"/>
              </a:spcBef>
              <a:spcAft>
                <a:spcPts val="0"/>
              </a:spcAft>
              <a:buClr>
                <a:srgbClr val="888888"/>
              </a:buClr>
              <a:buSzPts val="1520"/>
              <a:buFont typeface="Arial"/>
              <a:buNone/>
            </a:pPr>
            <a:r>
              <a:t/>
            </a:r>
            <a:endParaRPr b="0" i="0" sz="1520" u="none" cap="none" strike="noStrike">
              <a:solidFill>
                <a:srgbClr val="888888"/>
              </a:solidFill>
              <a:latin typeface="Calibri"/>
              <a:ea typeface="Calibri"/>
              <a:cs typeface="Calibri"/>
              <a:sym typeface="Calibri"/>
            </a:endParaRPr>
          </a:p>
        </p:txBody>
      </p:sp>
      <p:pic>
        <p:nvPicPr>
          <p:cNvPr id="385" name="Shape 385"/>
          <p:cNvPicPr preferRelativeResize="0"/>
          <p:nvPr/>
        </p:nvPicPr>
        <p:blipFill rotWithShape="1">
          <a:blip r:embed="rId3">
            <a:alphaModFix/>
          </a:blip>
          <a:srcRect b="7827" l="23856" r="2733" t="22344"/>
          <a:stretch/>
        </p:blipFill>
        <p:spPr>
          <a:xfrm>
            <a:off x="681915" y="910514"/>
            <a:ext cx="9971807" cy="5919622"/>
          </a:xfrm>
          <a:prstGeom prst="rect">
            <a:avLst/>
          </a:prstGeom>
          <a:noFill/>
          <a:ln>
            <a:noFill/>
          </a:ln>
        </p:spPr>
      </p:pic>
      <p:sp>
        <p:nvSpPr>
          <p:cNvPr id="386" name="Shape 386"/>
          <p:cNvSpPr/>
          <p:nvPr/>
        </p:nvSpPr>
        <p:spPr>
          <a:xfrm>
            <a:off x="4367213" y="3357563"/>
            <a:ext cx="1838965" cy="369332"/>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Rensing av luft</a:t>
            </a:r>
          </a:p>
        </p:txBody>
      </p:sp>
      <p:sp>
        <p:nvSpPr>
          <p:cNvPr id="387" name="Shape 387"/>
          <p:cNvSpPr/>
          <p:nvPr/>
        </p:nvSpPr>
        <p:spPr>
          <a:xfrm>
            <a:off x="1774825" y="2205038"/>
            <a:ext cx="1047750" cy="366712"/>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Skiturer</a:t>
            </a:r>
          </a:p>
        </p:txBody>
      </p:sp>
      <p:sp>
        <p:nvSpPr>
          <p:cNvPr id="388" name="Shape 388"/>
          <p:cNvSpPr txBox="1"/>
          <p:nvPr/>
        </p:nvSpPr>
        <p:spPr>
          <a:xfrm>
            <a:off x="3575050" y="3860801"/>
            <a:ext cx="1416050" cy="366713"/>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Drikkevann</a:t>
            </a:r>
          </a:p>
        </p:txBody>
      </p:sp>
      <p:sp>
        <p:nvSpPr>
          <p:cNvPr id="389" name="Shape 389"/>
          <p:cNvSpPr/>
          <p:nvPr/>
        </p:nvSpPr>
        <p:spPr>
          <a:xfrm>
            <a:off x="4691063" y="5516563"/>
            <a:ext cx="844550" cy="366712"/>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Fottur</a:t>
            </a:r>
          </a:p>
        </p:txBody>
      </p:sp>
      <p:sp>
        <p:nvSpPr>
          <p:cNvPr id="390" name="Shape 390"/>
          <p:cNvSpPr/>
          <p:nvPr/>
        </p:nvSpPr>
        <p:spPr>
          <a:xfrm>
            <a:off x="6770688" y="3503613"/>
            <a:ext cx="1085850" cy="366712"/>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Tømmer</a:t>
            </a:r>
          </a:p>
        </p:txBody>
      </p:sp>
      <p:sp>
        <p:nvSpPr>
          <p:cNvPr id="391" name="Shape 391"/>
          <p:cNvSpPr/>
          <p:nvPr/>
        </p:nvSpPr>
        <p:spPr>
          <a:xfrm>
            <a:off x="6743700" y="2205038"/>
            <a:ext cx="1212850" cy="366712"/>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Sykkeltur</a:t>
            </a:r>
          </a:p>
        </p:txBody>
      </p:sp>
      <p:sp>
        <p:nvSpPr>
          <p:cNvPr id="392" name="Shape 392"/>
          <p:cNvSpPr txBox="1"/>
          <p:nvPr/>
        </p:nvSpPr>
        <p:spPr>
          <a:xfrm>
            <a:off x="7313614" y="4581525"/>
            <a:ext cx="1595437" cy="368300"/>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Biomangfold</a:t>
            </a:r>
          </a:p>
        </p:txBody>
      </p:sp>
      <p:sp>
        <p:nvSpPr>
          <p:cNvPr id="393" name="Shape 393"/>
          <p:cNvSpPr/>
          <p:nvPr/>
        </p:nvSpPr>
        <p:spPr>
          <a:xfrm>
            <a:off x="4322764" y="2216150"/>
            <a:ext cx="1608137" cy="368300"/>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Bær og sopp</a:t>
            </a:r>
          </a:p>
        </p:txBody>
      </p:sp>
      <p:sp>
        <p:nvSpPr>
          <p:cNvPr id="394" name="Shape 394"/>
          <p:cNvSpPr/>
          <p:nvPr/>
        </p:nvSpPr>
        <p:spPr>
          <a:xfrm>
            <a:off x="2640014" y="5343525"/>
            <a:ext cx="966787" cy="369888"/>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Bading</a:t>
            </a:r>
          </a:p>
        </p:txBody>
      </p:sp>
      <p:sp>
        <p:nvSpPr>
          <p:cNvPr id="395" name="Shape 395"/>
          <p:cNvSpPr/>
          <p:nvPr/>
        </p:nvSpPr>
        <p:spPr>
          <a:xfrm>
            <a:off x="3390901" y="4570413"/>
            <a:ext cx="2697163" cy="368300"/>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Rensing av drikkevann</a:t>
            </a:r>
          </a:p>
        </p:txBody>
      </p:sp>
      <p:sp>
        <p:nvSpPr>
          <p:cNvPr id="396" name="Shape 396"/>
          <p:cNvSpPr/>
          <p:nvPr/>
        </p:nvSpPr>
        <p:spPr>
          <a:xfrm>
            <a:off x="7523164" y="2924175"/>
            <a:ext cx="2185987" cy="369888"/>
          </a:xfrm>
          <a:prstGeom prst="rect">
            <a:avLst/>
          </a:prstGeom>
          <a:noFill/>
          <a:ln>
            <a:noFill/>
          </a:ln>
        </p:spPr>
        <p:txBody>
          <a:bodyPr anchorCtr="0" anchor="t" bIns="45700" lIns="91425" rIns="91425" wrap="square" tIns="45700">
            <a:noAutofit/>
          </a:bodyPr>
          <a:lstStyle/>
          <a:p>
            <a:pPr indent="-114300" lvl="0" marL="0" marR="0" rtl="0" algn="l">
              <a:spcBef>
                <a:spcPts val="0"/>
              </a:spcBef>
              <a:spcAft>
                <a:spcPts val="0"/>
              </a:spcAft>
              <a:buClr>
                <a:srgbClr val="FF0000"/>
              </a:buClr>
              <a:buSzPts val="1800"/>
              <a:buFont typeface="Arial"/>
              <a:buNone/>
            </a:pPr>
            <a:r>
              <a:rPr b="1" lang="no-NO" sz="1800">
                <a:solidFill>
                  <a:srgbClr val="FF0000"/>
                </a:solidFill>
                <a:latin typeface="Arial"/>
                <a:ea typeface="Arial"/>
                <a:cs typeface="Arial"/>
                <a:sym typeface="Arial"/>
              </a:rPr>
              <a:t>Lagring av karbon</a:t>
            </a:r>
          </a:p>
        </p:txBody>
      </p:sp>
      <p:sp>
        <p:nvSpPr>
          <p:cNvPr id="397" name="Shape 397"/>
          <p:cNvSpPr txBox="1"/>
          <p:nvPr/>
        </p:nvSpPr>
        <p:spPr>
          <a:xfrm>
            <a:off x="8807938" y="4009292"/>
            <a:ext cx="1175002" cy="400110"/>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2000">
                <a:solidFill>
                  <a:srgbClr val="FF0000"/>
                </a:solidFill>
                <a:latin typeface="Calibri"/>
                <a:ea typeface="Calibri"/>
                <a:cs typeface="Calibri"/>
                <a:sym typeface="Calibri"/>
              </a:rPr>
              <a:t>Bioenergi</a:t>
            </a:r>
          </a:p>
        </p:txBody>
      </p:sp>
      <p:sp>
        <p:nvSpPr>
          <p:cNvPr id="398" name="Shape 398"/>
          <p:cNvSpPr txBox="1"/>
          <p:nvPr/>
        </p:nvSpPr>
        <p:spPr>
          <a:xfrm>
            <a:off x="1690567" y="3294063"/>
            <a:ext cx="1510606" cy="461665"/>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2400">
                <a:solidFill>
                  <a:srgbClr val="FF0000"/>
                </a:solidFill>
                <a:latin typeface="Calibri"/>
                <a:ea typeface="Calibri"/>
                <a:cs typeface="Calibri"/>
                <a:sym typeface="Calibri"/>
              </a:rPr>
              <a:t>Pollinering</a:t>
            </a: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7"/>
                                        </p:tgtEl>
                                        <p:attrNameLst>
                                          <p:attrName>style.visibility</p:attrName>
                                        </p:attrNameLst>
                                      </p:cBhvr>
                                      <p:to>
                                        <p:strVal val="visible"/>
                                      </p:to>
                                    </p:set>
                                    <p:anim calcmode="lin" valueType="num">
                                      <p:cBhvr additive="base">
                                        <p:cTn dur="500"/>
                                        <p:tgtEl>
                                          <p:spTgt spid="387"/>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6"/>
                                        </p:tgtEl>
                                        <p:attrNameLst>
                                          <p:attrName>style.visibility</p:attrName>
                                        </p:attrNameLst>
                                      </p:cBhvr>
                                      <p:to>
                                        <p:strVal val="visible"/>
                                      </p:to>
                                    </p:set>
                                    <p:anim calcmode="lin" valueType="num">
                                      <p:cBhvr additive="base">
                                        <p:cTn dur="500"/>
                                        <p:tgtEl>
                                          <p:spTgt spid="386"/>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8"/>
                                        </p:tgtEl>
                                        <p:attrNameLst>
                                          <p:attrName>style.visibility</p:attrName>
                                        </p:attrNameLst>
                                      </p:cBhvr>
                                      <p:to>
                                        <p:strVal val="visible"/>
                                      </p:to>
                                    </p:set>
                                    <p:anim calcmode="lin" valueType="num">
                                      <p:cBhvr additive="base">
                                        <p:cTn dur="500"/>
                                        <p:tgtEl>
                                          <p:spTgt spid="388"/>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9"/>
                                        </p:tgtEl>
                                        <p:attrNameLst>
                                          <p:attrName>style.visibility</p:attrName>
                                        </p:attrNameLst>
                                      </p:cBhvr>
                                      <p:to>
                                        <p:strVal val="visible"/>
                                      </p:to>
                                    </p:set>
                                    <p:anim calcmode="lin" valueType="num">
                                      <p:cBhvr additive="base">
                                        <p:cTn dur="500"/>
                                        <p:tgtEl>
                                          <p:spTgt spid="389"/>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0"/>
                                        </p:tgtEl>
                                        <p:attrNameLst>
                                          <p:attrName>style.visibility</p:attrName>
                                        </p:attrNameLst>
                                      </p:cBhvr>
                                      <p:to>
                                        <p:strVal val="visible"/>
                                      </p:to>
                                    </p:set>
                                    <p:anim calcmode="lin" valueType="num">
                                      <p:cBhvr additive="base">
                                        <p:cTn dur="500"/>
                                        <p:tgtEl>
                                          <p:spTgt spid="390"/>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1"/>
                                        </p:tgtEl>
                                        <p:attrNameLst>
                                          <p:attrName>style.visibility</p:attrName>
                                        </p:attrNameLst>
                                      </p:cBhvr>
                                      <p:to>
                                        <p:strVal val="visible"/>
                                      </p:to>
                                    </p:set>
                                    <p:anim calcmode="lin" valueType="num">
                                      <p:cBhvr additive="base">
                                        <p:cTn dur="500"/>
                                        <p:tgtEl>
                                          <p:spTgt spid="391"/>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2"/>
                                        </p:tgtEl>
                                        <p:attrNameLst>
                                          <p:attrName>style.visibility</p:attrName>
                                        </p:attrNameLst>
                                      </p:cBhvr>
                                      <p:to>
                                        <p:strVal val="visible"/>
                                      </p:to>
                                    </p:set>
                                    <p:anim calcmode="lin" valueType="num">
                                      <p:cBhvr additive="base">
                                        <p:cTn dur="500"/>
                                        <p:tgtEl>
                                          <p:spTgt spid="392"/>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3"/>
                                        </p:tgtEl>
                                        <p:attrNameLst>
                                          <p:attrName>style.visibility</p:attrName>
                                        </p:attrNameLst>
                                      </p:cBhvr>
                                      <p:to>
                                        <p:strVal val="visible"/>
                                      </p:to>
                                    </p:set>
                                    <p:anim calcmode="lin" valueType="num">
                                      <p:cBhvr additive="base">
                                        <p:cTn dur="500"/>
                                        <p:tgtEl>
                                          <p:spTgt spid="393"/>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4"/>
                                        </p:tgtEl>
                                        <p:attrNameLst>
                                          <p:attrName>style.visibility</p:attrName>
                                        </p:attrNameLst>
                                      </p:cBhvr>
                                      <p:to>
                                        <p:strVal val="visible"/>
                                      </p:to>
                                    </p:set>
                                    <p:anim calcmode="lin" valueType="num">
                                      <p:cBhvr additive="base">
                                        <p:cTn dur="500"/>
                                        <p:tgtEl>
                                          <p:spTgt spid="394"/>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5"/>
                                        </p:tgtEl>
                                        <p:attrNameLst>
                                          <p:attrName>style.visibility</p:attrName>
                                        </p:attrNameLst>
                                      </p:cBhvr>
                                      <p:to>
                                        <p:strVal val="visible"/>
                                      </p:to>
                                    </p:set>
                                    <p:anim calcmode="lin" valueType="num">
                                      <p:cBhvr additive="base">
                                        <p:cTn dur="500"/>
                                        <p:tgtEl>
                                          <p:spTgt spid="395"/>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96"/>
                                        </p:tgtEl>
                                        <p:attrNameLst>
                                          <p:attrName>style.visibility</p:attrName>
                                        </p:attrNameLst>
                                      </p:cBhvr>
                                      <p:to>
                                        <p:strVal val="visible"/>
                                      </p:to>
                                    </p:set>
                                    <p:anim calcmode="lin" valueType="num">
                                      <p:cBhvr additive="base">
                                        <p:cTn dur="500"/>
                                        <p:tgtEl>
                                          <p:spTgt spid="396"/>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pic>
        <p:nvPicPr>
          <p:cNvPr id="403" name="Shape 403"/>
          <p:cNvPicPr preferRelativeResize="0"/>
          <p:nvPr/>
        </p:nvPicPr>
        <p:blipFill rotWithShape="1">
          <a:blip r:embed="rId3">
            <a:alphaModFix/>
          </a:blip>
          <a:srcRect b="7827" l="23856" r="2733" t="22344"/>
          <a:stretch/>
        </p:blipFill>
        <p:spPr>
          <a:xfrm>
            <a:off x="1142264" y="709487"/>
            <a:ext cx="9971807" cy="5919622"/>
          </a:xfrm>
          <a:prstGeom prst="rect">
            <a:avLst/>
          </a:prstGeom>
          <a:noFill/>
          <a:ln>
            <a:noFill/>
          </a:ln>
        </p:spPr>
      </p:pic>
      <p:sp>
        <p:nvSpPr>
          <p:cNvPr id="404" name="Shape 404"/>
          <p:cNvSpPr/>
          <p:nvPr/>
        </p:nvSpPr>
        <p:spPr>
          <a:xfrm>
            <a:off x="1550544" y="1340840"/>
            <a:ext cx="2099241" cy="2745688"/>
          </a:xfrm>
          <a:prstGeom prst="rect">
            <a:avLst/>
          </a:prstGeom>
          <a:solidFill>
            <a:schemeClr val="accent1"/>
          </a:solidFill>
          <a:ln cap="flat" cmpd="sng" w="25400">
            <a:solidFill>
              <a:srgbClr val="395E89"/>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rPr b="1" lang="no-NO" sz="1800">
                <a:solidFill>
                  <a:schemeClr val="dk1"/>
                </a:solidFill>
                <a:latin typeface="Arial"/>
                <a:ea typeface="Arial"/>
                <a:cs typeface="Arial"/>
                <a:sym typeface="Arial"/>
              </a:rPr>
              <a:t>Forsynende tjenester: </a:t>
            </a:r>
            <a:r>
              <a:rPr lang="no-NO" sz="1600">
                <a:solidFill>
                  <a:schemeClr val="lt1"/>
                </a:solidFill>
                <a:latin typeface="Arial"/>
                <a:ea typeface="Arial"/>
                <a:cs typeface="Arial"/>
                <a:sym typeface="Arial"/>
              </a:rPr>
              <a:t>husdyrprodukter, ved, bær og sopp, vilt og fisk, drikkevann, genetiske ressurser</a:t>
            </a:r>
          </a:p>
          <a:p>
            <a:pPr indent="0" lvl="0" marL="0" marR="0" rtl="0" algn="l">
              <a:spcBef>
                <a:spcPts val="0"/>
              </a:spcBef>
              <a:buNone/>
            </a:pPr>
            <a:r>
              <a:t/>
            </a:r>
            <a:endParaRPr b="1" sz="1800">
              <a:solidFill>
                <a:srgbClr val="FF0000"/>
              </a:solidFill>
              <a:latin typeface="Arial"/>
              <a:ea typeface="Arial"/>
              <a:cs typeface="Arial"/>
              <a:sym typeface="Arial"/>
            </a:endParaRPr>
          </a:p>
          <a:p>
            <a:pPr indent="0" lvl="0" marL="0" marR="0" rtl="0" algn="l">
              <a:spcBef>
                <a:spcPts val="0"/>
              </a:spcBef>
              <a:buNone/>
            </a:pPr>
            <a:r>
              <a:rPr lang="no-NO" sz="1800">
                <a:solidFill>
                  <a:schemeClr val="lt1"/>
                </a:solidFill>
                <a:latin typeface="Calibri"/>
                <a:ea typeface="Calibri"/>
                <a:cs typeface="Calibri"/>
                <a:sym typeface="Calibri"/>
              </a:rPr>
              <a:t> </a:t>
            </a:r>
          </a:p>
        </p:txBody>
      </p:sp>
      <p:sp>
        <p:nvSpPr>
          <p:cNvPr id="405" name="Shape 405"/>
          <p:cNvSpPr/>
          <p:nvPr/>
        </p:nvSpPr>
        <p:spPr>
          <a:xfrm>
            <a:off x="3975048" y="1340840"/>
            <a:ext cx="3058798" cy="2770052"/>
          </a:xfrm>
          <a:prstGeom prst="rect">
            <a:avLst/>
          </a:prstGeom>
          <a:solidFill>
            <a:schemeClr val="accent1"/>
          </a:solidFill>
          <a:ln cap="flat" cmpd="sng" w="25400">
            <a:solidFill>
              <a:srgbClr val="395E89"/>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spcAft>
                <a:spcPts val="0"/>
              </a:spcAft>
              <a:buNone/>
            </a:pPr>
            <a:r>
              <a:rPr b="1" lang="no-NO" sz="1800">
                <a:solidFill>
                  <a:schemeClr val="dk1"/>
                </a:solidFill>
                <a:latin typeface="Arial"/>
                <a:ea typeface="Arial"/>
                <a:cs typeface="Arial"/>
                <a:sym typeface="Arial"/>
              </a:rPr>
              <a:t>Opplevelses- og kunnskapstjenester:</a:t>
            </a:r>
            <a:r>
              <a:rPr b="1" lang="no-NO" sz="1800">
                <a:solidFill>
                  <a:schemeClr val="lt1"/>
                </a:solidFill>
                <a:latin typeface="Arial"/>
                <a:ea typeface="Arial"/>
                <a:cs typeface="Arial"/>
                <a:sym typeface="Arial"/>
              </a:rPr>
              <a:t> </a:t>
            </a:r>
            <a:r>
              <a:rPr lang="no-NO" sz="1600">
                <a:solidFill>
                  <a:schemeClr val="lt1"/>
                </a:solidFill>
                <a:latin typeface="Arial"/>
                <a:ea typeface="Arial"/>
                <a:cs typeface="Arial"/>
                <a:sym typeface="Arial"/>
              </a:rPr>
              <a:t>et landskap for friluftsaktiviteter (turgåing, jakt, etc.), kunnskap og læring, velvære, estetiske opplevelser, inspirasjon, stedsidentitet</a:t>
            </a:r>
          </a:p>
        </p:txBody>
      </p:sp>
      <p:sp>
        <p:nvSpPr>
          <p:cNvPr id="406" name="Shape 406"/>
          <p:cNvSpPr/>
          <p:nvPr/>
        </p:nvSpPr>
        <p:spPr>
          <a:xfrm>
            <a:off x="7420999" y="1340840"/>
            <a:ext cx="3240360" cy="2772308"/>
          </a:xfrm>
          <a:prstGeom prst="rect">
            <a:avLst/>
          </a:prstGeom>
          <a:solidFill>
            <a:schemeClr val="accent1"/>
          </a:solidFill>
          <a:ln cap="flat" cmpd="sng" w="25400">
            <a:solidFill>
              <a:srgbClr val="395E89"/>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90000"/>
              </a:lnSpc>
              <a:spcBef>
                <a:spcPts val="0"/>
              </a:spcBef>
              <a:spcAft>
                <a:spcPts val="0"/>
              </a:spcAft>
              <a:buNone/>
            </a:pPr>
            <a:r>
              <a:rPr b="1" lang="no-NO" sz="1800">
                <a:solidFill>
                  <a:schemeClr val="dk1"/>
                </a:solidFill>
                <a:latin typeface="Arial"/>
                <a:ea typeface="Arial"/>
                <a:cs typeface="Arial"/>
                <a:sym typeface="Arial"/>
              </a:rPr>
              <a:t>Regulerende tjenester:</a:t>
            </a:r>
            <a:r>
              <a:rPr lang="no-NO" sz="1800">
                <a:solidFill>
                  <a:schemeClr val="lt1"/>
                </a:solidFill>
                <a:latin typeface="Arial"/>
                <a:ea typeface="Arial"/>
                <a:cs typeface="Arial"/>
                <a:sym typeface="Arial"/>
              </a:rPr>
              <a:t>: </a:t>
            </a:r>
            <a:r>
              <a:rPr lang="no-NO" sz="1600">
                <a:solidFill>
                  <a:schemeClr val="lt1"/>
                </a:solidFill>
                <a:latin typeface="Arial"/>
                <a:ea typeface="Arial"/>
                <a:cs typeface="Arial"/>
                <a:sym typeface="Arial"/>
              </a:rPr>
              <a:t>Rensing av drikkevann</a:t>
            </a:r>
          </a:p>
          <a:p>
            <a:pPr indent="0" lvl="0" marL="0" marR="0" rtl="0" algn="l">
              <a:lnSpc>
                <a:spcPct val="90000"/>
              </a:lnSpc>
              <a:spcBef>
                <a:spcPts val="630"/>
              </a:spcBef>
              <a:spcAft>
                <a:spcPts val="0"/>
              </a:spcAft>
              <a:buNone/>
            </a:pPr>
            <a:r>
              <a:rPr lang="no-NO" sz="1600">
                <a:solidFill>
                  <a:schemeClr val="lt1"/>
                </a:solidFill>
                <a:latin typeface="Arial"/>
                <a:ea typeface="Arial"/>
                <a:cs typeface="Arial"/>
                <a:sym typeface="Arial"/>
              </a:rPr>
              <a:t>karbon lagring, regulering av luft, klima, vanngjennomstrømming,</a:t>
            </a:r>
          </a:p>
          <a:p>
            <a:pPr indent="0" lvl="0" marL="0" marR="0" rtl="0" algn="l">
              <a:lnSpc>
                <a:spcPct val="90000"/>
              </a:lnSpc>
              <a:spcBef>
                <a:spcPts val="560"/>
              </a:spcBef>
              <a:spcAft>
                <a:spcPts val="0"/>
              </a:spcAft>
              <a:buNone/>
            </a:pPr>
            <a:r>
              <a:rPr lang="no-NO" sz="1600">
                <a:solidFill>
                  <a:schemeClr val="lt1"/>
                </a:solidFill>
                <a:latin typeface="Arial"/>
                <a:ea typeface="Arial"/>
                <a:cs typeface="Arial"/>
                <a:sym typeface="Arial"/>
              </a:rPr>
              <a:t>pollinering,skadedyrkontroll, vedlikehold av jordsmonn, vannrensing, erosjonsbeskyttelse, tetthet av trær og busker</a:t>
            </a:r>
          </a:p>
          <a:p>
            <a:pPr indent="0" lvl="0" marL="0" marR="0" rtl="0" algn="l">
              <a:lnSpc>
                <a:spcPct val="90000"/>
              </a:lnSpc>
              <a:spcBef>
                <a:spcPts val="560"/>
              </a:spcBef>
              <a:spcAft>
                <a:spcPts val="0"/>
              </a:spcAft>
              <a:buNone/>
            </a:pPr>
            <a:r>
              <a:t/>
            </a:r>
            <a:endParaRPr sz="1800">
              <a:solidFill>
                <a:schemeClr val="dk1"/>
              </a:solidFill>
              <a:latin typeface="Calibri"/>
              <a:ea typeface="Calibri"/>
              <a:cs typeface="Calibri"/>
              <a:sym typeface="Calibri"/>
            </a:endParaRPr>
          </a:p>
        </p:txBody>
      </p:sp>
      <p:sp>
        <p:nvSpPr>
          <p:cNvPr id="407" name="Shape 407"/>
          <p:cNvSpPr/>
          <p:nvPr/>
        </p:nvSpPr>
        <p:spPr>
          <a:xfrm>
            <a:off x="1550544" y="4285886"/>
            <a:ext cx="7974978" cy="1122360"/>
          </a:xfrm>
          <a:prstGeom prst="rect">
            <a:avLst/>
          </a:prstGeom>
          <a:solidFill>
            <a:schemeClr val="accent1"/>
          </a:solidFill>
          <a:ln cap="flat" cmpd="sng" w="25400">
            <a:solidFill>
              <a:srgbClr val="395E89"/>
            </a:solidFill>
            <a:prstDash val="solid"/>
            <a:round/>
            <a:headEnd len="med" w="med" type="none"/>
            <a:tailEnd len="med" w="med" type="none"/>
          </a:ln>
        </p:spPr>
        <p:txBody>
          <a:bodyPr anchorCtr="0" anchor="ctr" bIns="45700" lIns="91425" rIns="91425" wrap="square" tIns="45700">
            <a:noAutofit/>
          </a:bodyPr>
          <a:lstStyle/>
          <a:p>
            <a:pPr indent="0" lvl="0" marL="0" marR="0" rtl="0" algn="l">
              <a:spcBef>
                <a:spcPts val="0"/>
              </a:spcBef>
              <a:buNone/>
            </a:pPr>
            <a:r>
              <a:rPr b="1" lang="no-NO" sz="1800">
                <a:solidFill>
                  <a:schemeClr val="dk1"/>
                </a:solidFill>
                <a:latin typeface="Arial"/>
                <a:ea typeface="Arial"/>
                <a:cs typeface="Arial"/>
                <a:sym typeface="Arial"/>
              </a:rPr>
              <a:t>Støttende tjenester er grunnleggende livsprosesser nødvendig for å sikre andre økosystemtjenester: </a:t>
            </a:r>
            <a:r>
              <a:rPr lang="no-NO" sz="1600">
                <a:solidFill>
                  <a:schemeClr val="lt1"/>
                </a:solidFill>
                <a:latin typeface="Arial"/>
                <a:ea typeface="Arial"/>
                <a:cs typeface="Arial"/>
                <a:sym typeface="Arial"/>
              </a:rPr>
              <a:t>fotosyntese, primærproduksjon, jord- og sedimentdannelse, kretsløp for vann og næring</a:t>
            </a:r>
          </a:p>
        </p:txBody>
      </p:sp>
      <p:sp>
        <p:nvSpPr>
          <p:cNvPr id="408" name="Shape 408"/>
          <p:cNvSpPr/>
          <p:nvPr/>
        </p:nvSpPr>
        <p:spPr>
          <a:xfrm>
            <a:off x="2102338" y="5783385"/>
            <a:ext cx="7243431" cy="646366"/>
          </a:xfrm>
          <a:prstGeom prst="rect">
            <a:avLst/>
          </a:prstGeom>
          <a:solidFill>
            <a:schemeClr val="accent1"/>
          </a:solidFill>
          <a:ln cap="flat" cmpd="sng" w="25400">
            <a:solidFill>
              <a:srgbClr val="395E89"/>
            </a:solidFill>
            <a:prstDash val="solid"/>
            <a:round/>
            <a:headEnd len="med" w="med" type="none"/>
            <a:tailEnd len="med" w="med" type="none"/>
          </a:ln>
        </p:spPr>
        <p:txBody>
          <a:bodyPr anchorCtr="0" anchor="ctr" bIns="45700" lIns="91425" rIns="91425" wrap="square" tIns="45700">
            <a:noAutofit/>
          </a:bodyPr>
          <a:lstStyle/>
          <a:p>
            <a:pPr indent="0" lvl="0" marL="0" marR="0" rtl="0" algn="l">
              <a:lnSpc>
                <a:spcPct val="90000"/>
              </a:lnSpc>
              <a:spcBef>
                <a:spcPts val="0"/>
              </a:spcBef>
              <a:spcAft>
                <a:spcPts val="0"/>
              </a:spcAft>
              <a:buNone/>
            </a:pPr>
            <a:r>
              <a:rPr b="1" lang="no-NO" sz="1800">
                <a:solidFill>
                  <a:schemeClr val="dk1"/>
                </a:solidFill>
                <a:latin typeface="Arial"/>
                <a:ea typeface="Arial"/>
                <a:cs typeface="Arial"/>
                <a:sym typeface="Arial"/>
              </a:rPr>
              <a:t>Biomangfold</a:t>
            </a:r>
            <a:r>
              <a:rPr lang="no-NO" sz="1800">
                <a:solidFill>
                  <a:schemeClr val="dk1"/>
                </a:solidFill>
                <a:latin typeface="Arial"/>
                <a:ea typeface="Arial"/>
                <a:cs typeface="Arial"/>
                <a:sym typeface="Arial"/>
              </a:rPr>
              <a:t>:</a:t>
            </a:r>
            <a:r>
              <a:rPr lang="no-NO" sz="1800">
                <a:solidFill>
                  <a:schemeClr val="lt1"/>
                </a:solidFill>
                <a:latin typeface="Arial"/>
                <a:ea typeface="Arial"/>
                <a:cs typeface="Arial"/>
                <a:sym typeface="Arial"/>
              </a:rPr>
              <a:t> </a:t>
            </a:r>
            <a:r>
              <a:rPr lang="no-NO" sz="1600">
                <a:solidFill>
                  <a:schemeClr val="lt1"/>
                </a:solidFill>
                <a:latin typeface="Arial"/>
                <a:ea typeface="Arial"/>
                <a:cs typeface="Arial"/>
                <a:sym typeface="Arial"/>
              </a:rPr>
              <a:t>Mangfold av bestander, arter, naturtyper som danner grunnlaget for alle økosystemtjenester</a:t>
            </a:r>
          </a:p>
        </p:txBody>
      </p:sp>
      <p:sp>
        <p:nvSpPr>
          <p:cNvPr id="409" name="Shape 409"/>
          <p:cNvSpPr/>
          <p:nvPr/>
        </p:nvSpPr>
        <p:spPr>
          <a:xfrm rot="-5400000">
            <a:off x="5239891" y="5531524"/>
            <a:ext cx="400528" cy="128584"/>
          </a:xfrm>
          <a:prstGeom prst="rightArrow">
            <a:avLst>
              <a:gd fmla="val 50000" name="adj1"/>
              <a:gd fmla="val 50000" name="adj2"/>
            </a:avLst>
          </a:prstGeom>
          <a:solidFill>
            <a:schemeClr val="accent1"/>
          </a:solidFill>
          <a:ln cap="flat" cmpd="sng" w="25400">
            <a:solidFill>
              <a:srgbClr val="395E89"/>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10" name="Shape 410"/>
          <p:cNvSpPr txBox="1"/>
          <p:nvPr/>
        </p:nvSpPr>
        <p:spPr>
          <a:xfrm>
            <a:off x="5407993" y="5427674"/>
            <a:ext cx="64292" cy="368382"/>
          </a:xfrm>
          <a:prstGeom prst="rect">
            <a:avLst/>
          </a:prstGeom>
          <a:no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1" name="Shape 411"/>
          <p:cNvSpPr/>
          <p:nvPr/>
        </p:nvSpPr>
        <p:spPr>
          <a:xfrm rot="-5400000">
            <a:off x="2335608" y="4134097"/>
            <a:ext cx="400528" cy="128584"/>
          </a:xfrm>
          <a:prstGeom prst="rightArrow">
            <a:avLst>
              <a:gd fmla="val 50000" name="adj1"/>
              <a:gd fmla="val 50000" name="adj2"/>
            </a:avLst>
          </a:prstGeom>
          <a:solidFill>
            <a:schemeClr val="accent1"/>
          </a:solidFill>
          <a:ln cap="flat" cmpd="sng" w="25400">
            <a:solidFill>
              <a:srgbClr val="395E89"/>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12" name="Shape 412"/>
          <p:cNvSpPr txBox="1"/>
          <p:nvPr/>
        </p:nvSpPr>
        <p:spPr>
          <a:xfrm>
            <a:off x="2503718" y="4030249"/>
            <a:ext cx="64292" cy="368382"/>
          </a:xfrm>
          <a:prstGeom prst="rect">
            <a:avLst/>
          </a:prstGeom>
          <a:no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3" name="Shape 413"/>
          <p:cNvSpPr/>
          <p:nvPr/>
        </p:nvSpPr>
        <p:spPr>
          <a:xfrm rot="-5400000">
            <a:off x="5239891" y="4146279"/>
            <a:ext cx="400528" cy="128584"/>
          </a:xfrm>
          <a:prstGeom prst="rightArrow">
            <a:avLst>
              <a:gd fmla="val 50000" name="adj1"/>
              <a:gd fmla="val 50000" name="adj2"/>
            </a:avLst>
          </a:prstGeom>
          <a:solidFill>
            <a:schemeClr val="accent1"/>
          </a:solidFill>
          <a:ln cap="flat" cmpd="sng" w="25400">
            <a:solidFill>
              <a:srgbClr val="395E89"/>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14" name="Shape 414"/>
          <p:cNvSpPr txBox="1"/>
          <p:nvPr/>
        </p:nvSpPr>
        <p:spPr>
          <a:xfrm>
            <a:off x="5407993" y="4042449"/>
            <a:ext cx="64292" cy="368382"/>
          </a:xfrm>
          <a:prstGeom prst="rect">
            <a:avLst/>
          </a:prstGeom>
          <a:no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5" name="Shape 415"/>
          <p:cNvSpPr/>
          <p:nvPr/>
        </p:nvSpPr>
        <p:spPr>
          <a:xfrm rot="-5400000">
            <a:off x="8905207" y="4146279"/>
            <a:ext cx="400528" cy="128584"/>
          </a:xfrm>
          <a:prstGeom prst="rightArrow">
            <a:avLst>
              <a:gd fmla="val 50000" name="adj1"/>
              <a:gd fmla="val 50000" name="adj2"/>
            </a:avLst>
          </a:prstGeom>
          <a:solidFill>
            <a:schemeClr val="accent1"/>
          </a:solidFill>
          <a:ln cap="flat" cmpd="sng" w="25400">
            <a:solidFill>
              <a:srgbClr val="395E89"/>
            </a:solidFill>
            <a:prstDash val="solid"/>
            <a:round/>
            <a:headEnd len="med" w="med" type="none"/>
            <a:tailEnd len="med" w="med" type="none"/>
          </a:ln>
        </p:spPr>
        <p:txBody>
          <a:bodyPr anchorCtr="0" anchor="ctr" bIns="91425" lIns="91425" rIns="91425" wrap="square" tIns="91425">
            <a:noAutofit/>
          </a:bodyPr>
          <a:lstStyle/>
          <a:p>
            <a:pPr indent="0" lvl="0" marL="0">
              <a:spcBef>
                <a:spcPts val="0"/>
              </a:spcBef>
              <a:buNone/>
            </a:pPr>
            <a:r>
              <a:t/>
            </a:r>
            <a:endParaRPr/>
          </a:p>
        </p:txBody>
      </p:sp>
      <p:sp>
        <p:nvSpPr>
          <p:cNvPr id="416" name="Shape 416"/>
          <p:cNvSpPr txBox="1"/>
          <p:nvPr/>
        </p:nvSpPr>
        <p:spPr>
          <a:xfrm>
            <a:off x="9073318" y="4042449"/>
            <a:ext cx="64292" cy="368382"/>
          </a:xfrm>
          <a:prstGeom prst="rect">
            <a:avLst/>
          </a:prstGeom>
          <a:noFill/>
          <a:ln>
            <a:noFill/>
          </a:ln>
        </p:spPr>
        <p:txBody>
          <a:bodyPr anchorCtr="0" anchor="ctr" bIns="45700" lIns="91425" rIns="91425" wrap="square" tIns="45700">
            <a:noAutofit/>
          </a:bodyPr>
          <a:lstStyle/>
          <a:p>
            <a:pPr indent="0" lvl="0" marL="0" marR="0" rtl="0" algn="ctr">
              <a:spcBef>
                <a:spcPts val="0"/>
              </a:spcBef>
              <a:buNone/>
            </a:pPr>
            <a:r>
              <a:t/>
            </a:r>
            <a:endParaRPr sz="1800">
              <a:solidFill>
                <a:schemeClr val="lt1"/>
              </a:solidFill>
              <a:latin typeface="Calibri"/>
              <a:ea typeface="Calibri"/>
              <a:cs typeface="Calibri"/>
              <a:sym typeface="Calibri"/>
            </a:endParaRPr>
          </a:p>
        </p:txBody>
      </p:sp>
      <p:sp>
        <p:nvSpPr>
          <p:cNvPr id="417" name="Shape 417"/>
          <p:cNvSpPr/>
          <p:nvPr/>
        </p:nvSpPr>
        <p:spPr>
          <a:xfrm>
            <a:off x="1069903" y="209698"/>
            <a:ext cx="5285421" cy="400110"/>
          </a:xfrm>
          <a:prstGeom prst="rect">
            <a:avLst/>
          </a:prstGeom>
          <a:noFill/>
          <a:ln>
            <a:noFill/>
          </a:ln>
        </p:spPr>
        <p:txBody>
          <a:bodyPr anchorCtr="0" anchor="t" bIns="45700" lIns="91425" rIns="91425" wrap="square" tIns="45700">
            <a:noAutofit/>
          </a:bodyPr>
          <a:lstStyle/>
          <a:p>
            <a:pPr indent="0" lvl="0" marL="0" marR="0" rtl="0" algn="l">
              <a:spcBef>
                <a:spcPts val="0"/>
              </a:spcBef>
              <a:spcAft>
                <a:spcPts val="0"/>
              </a:spcAft>
              <a:buNone/>
            </a:pPr>
            <a:r>
              <a:rPr b="1" lang="no-NO" sz="2000">
                <a:solidFill>
                  <a:srgbClr val="000000"/>
                </a:solidFill>
                <a:latin typeface="Arial"/>
                <a:ea typeface="Arial"/>
                <a:cs typeface="Arial"/>
                <a:sym typeface="Arial"/>
              </a:rPr>
              <a:t>Fire hovedgrupper av økosystemtjenester</a:t>
            </a: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2" name="Shape 422"/>
        <p:cNvGrpSpPr/>
        <p:nvPr/>
      </p:nvGrpSpPr>
      <p:grpSpPr>
        <a:xfrm>
          <a:off x="0" y="0"/>
          <a:ext cx="0" cy="0"/>
          <a:chOff x="0" y="0"/>
          <a:chExt cx="0" cy="0"/>
        </a:xfrm>
      </p:grpSpPr>
      <p:pic>
        <p:nvPicPr>
          <p:cNvPr descr="http://karoyan.no/files/2015/08/Trondheim-3.jpeg" id="423" name="Shape 423"/>
          <p:cNvPicPr preferRelativeResize="0"/>
          <p:nvPr/>
        </p:nvPicPr>
        <p:blipFill rotWithShape="1">
          <a:blip r:embed="rId3">
            <a:alphaModFix/>
          </a:blip>
          <a:srcRect b="0" l="0" r="0" t="0"/>
          <a:stretch/>
        </p:blipFill>
        <p:spPr>
          <a:xfrm>
            <a:off x="307254" y="1392619"/>
            <a:ext cx="6783015" cy="4599976"/>
          </a:xfrm>
          <a:prstGeom prst="rect">
            <a:avLst/>
          </a:prstGeom>
          <a:noFill/>
          <a:ln>
            <a:noFill/>
          </a:ln>
        </p:spPr>
      </p:pic>
      <p:sp>
        <p:nvSpPr>
          <p:cNvPr id="424" name="Shape 424"/>
          <p:cNvSpPr txBox="1"/>
          <p:nvPr/>
        </p:nvSpPr>
        <p:spPr>
          <a:xfrm>
            <a:off x="143220" y="86497"/>
            <a:ext cx="6822702" cy="954107"/>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2800">
                <a:solidFill>
                  <a:srgbClr val="000000"/>
                </a:solidFill>
                <a:latin typeface="Calibri"/>
                <a:ea typeface="Calibri"/>
                <a:cs typeface="Calibri"/>
                <a:sym typeface="Calibri"/>
              </a:rPr>
              <a:t>Ecosystem services: Nature’s benfit to people</a:t>
            </a:r>
          </a:p>
          <a:p>
            <a:pPr indent="0" lvl="0" marL="0" marR="0" rtl="0" algn="l">
              <a:spcBef>
                <a:spcPts val="0"/>
              </a:spcBef>
              <a:buNone/>
            </a:pPr>
            <a:r>
              <a:t/>
            </a:r>
            <a:endParaRPr sz="2800">
              <a:solidFill>
                <a:srgbClr val="000000"/>
              </a:solidFill>
              <a:latin typeface="Calibri"/>
              <a:ea typeface="Calibri"/>
              <a:cs typeface="Calibri"/>
              <a:sym typeface="Calibri"/>
            </a:endParaRPr>
          </a:p>
        </p:txBody>
      </p:sp>
      <p:sp>
        <p:nvSpPr>
          <p:cNvPr id="425" name="Shape 425"/>
          <p:cNvSpPr txBox="1"/>
          <p:nvPr/>
        </p:nvSpPr>
        <p:spPr>
          <a:xfrm>
            <a:off x="7214616" y="1033272"/>
            <a:ext cx="4517136" cy="5539978"/>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2400">
                <a:solidFill>
                  <a:srgbClr val="000000"/>
                </a:solidFill>
                <a:latin typeface="Calibri"/>
                <a:ea typeface="Calibri"/>
                <a:cs typeface="Calibri"/>
                <a:sym typeface="Calibri"/>
              </a:rPr>
              <a:t>Kvaliteten og fordelingen av blå-grønne områder regulerer:</a:t>
            </a:r>
          </a:p>
          <a:p>
            <a:pPr indent="0" lvl="0" marL="0" marR="0" rtl="0" algn="l">
              <a:spcBef>
                <a:spcPts val="0"/>
              </a:spcBef>
              <a:buNone/>
            </a:pPr>
            <a:r>
              <a:t/>
            </a:r>
            <a:endParaRPr sz="2400">
              <a:solidFill>
                <a:srgbClr val="000000"/>
              </a:solidFill>
              <a:latin typeface="Calibri"/>
              <a:ea typeface="Calibri"/>
              <a:cs typeface="Calibri"/>
              <a:sym typeface="Calibri"/>
            </a:endParaRPr>
          </a:p>
          <a:p>
            <a:pPr indent="-285744" lvl="0" marL="285744"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Vann/flom</a:t>
            </a:r>
          </a:p>
          <a:p>
            <a:pPr indent="-285744" lvl="0" marL="285744"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Temperatur</a:t>
            </a:r>
          </a:p>
          <a:p>
            <a:pPr indent="-285744" lvl="0" marL="285744"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Forurensning: luft, vann, jord</a:t>
            </a:r>
          </a:p>
          <a:p>
            <a:pPr indent="-285744" lvl="0" marL="285744"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Støy</a:t>
            </a:r>
          </a:p>
          <a:p>
            <a:pPr indent="-285744" lvl="0" marL="285744" marR="0" rtl="0" algn="l">
              <a:spcBef>
                <a:spcPts val="0"/>
              </a:spcBef>
              <a:buClr>
                <a:schemeClr val="dk1"/>
              </a:buClr>
              <a:buSzPts val="2400"/>
              <a:buFont typeface="Arial"/>
              <a:buNone/>
            </a:pPr>
            <a:r>
              <a:t/>
            </a:r>
            <a:endParaRPr sz="2400">
              <a:solidFill>
                <a:srgbClr val="000000"/>
              </a:solidFill>
              <a:latin typeface="Calibri"/>
              <a:ea typeface="Calibri"/>
              <a:cs typeface="Calibri"/>
              <a:sym typeface="Calibri"/>
            </a:endParaRPr>
          </a:p>
          <a:p>
            <a:pPr indent="-342900" lvl="0" marL="342900"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Gir oss kulturelle goder, </a:t>
            </a:r>
          </a:p>
          <a:p>
            <a:pPr indent="-342900" lvl="0" marL="342900"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Forsynende goder (e.g. private hager)</a:t>
            </a:r>
          </a:p>
          <a:p>
            <a:pPr indent="-285744" lvl="0" marL="285744" marR="0" rtl="0" algn="l">
              <a:spcBef>
                <a:spcPts val="0"/>
              </a:spcBef>
              <a:buClr>
                <a:schemeClr val="dk1"/>
              </a:buClr>
              <a:buSzPts val="2400"/>
              <a:buFont typeface="Arial"/>
              <a:buNone/>
            </a:pPr>
            <a:r>
              <a:t/>
            </a:r>
            <a:endParaRPr sz="2400">
              <a:solidFill>
                <a:srgbClr val="000000"/>
              </a:solidFill>
              <a:latin typeface="Calibri"/>
              <a:ea typeface="Calibri"/>
              <a:cs typeface="Calibri"/>
              <a:sym typeface="Calibri"/>
            </a:endParaRPr>
          </a:p>
          <a:p>
            <a:pPr indent="-285744" lvl="0" marL="285744" marR="0" rtl="0" algn="l">
              <a:spcBef>
                <a:spcPts val="0"/>
              </a:spcBef>
              <a:buClr>
                <a:srgbClr val="000000"/>
              </a:buClr>
              <a:buSzPts val="2400"/>
              <a:buFont typeface="Arial"/>
              <a:buChar char="•"/>
            </a:pPr>
            <a:r>
              <a:rPr lang="no-NO" sz="2400">
                <a:solidFill>
                  <a:srgbClr val="000000"/>
                </a:solidFill>
                <a:latin typeface="Calibri"/>
                <a:ea typeface="Calibri"/>
                <a:cs typeface="Calibri"/>
                <a:sym typeface="Calibri"/>
              </a:rPr>
              <a:t>Hjem for biologisk mangfold: dyr, planter, sopp mm </a:t>
            </a:r>
          </a:p>
          <a:p>
            <a:pPr indent="-285744" lvl="0" marL="285744" marR="0" rtl="0" algn="l">
              <a:spcBef>
                <a:spcPts val="0"/>
              </a:spcBef>
              <a:buClr>
                <a:schemeClr val="dk1"/>
              </a:buClr>
              <a:buSzPts val="1800"/>
              <a:buFont typeface="Arial"/>
              <a:buNone/>
            </a:pPr>
            <a:r>
              <a:t/>
            </a:r>
            <a:endParaRPr sz="1800">
              <a:solidFill>
                <a:srgbClr val="000000"/>
              </a:solidFill>
              <a:latin typeface="Calibri"/>
              <a:ea typeface="Calibri"/>
              <a:cs typeface="Calibri"/>
              <a:sym typeface="Calibri"/>
            </a:endParaRPr>
          </a:p>
        </p:txBody>
      </p:sp>
      <p:sp>
        <p:nvSpPr>
          <p:cNvPr id="426" name="Shape 426"/>
          <p:cNvSpPr txBox="1"/>
          <p:nvPr/>
        </p:nvSpPr>
        <p:spPr>
          <a:xfrm>
            <a:off x="143220" y="671272"/>
            <a:ext cx="5786969" cy="369332"/>
          </a:xfrm>
          <a:prstGeom prst="rect">
            <a:avLst/>
          </a:prstGeom>
          <a:noFill/>
          <a:ln>
            <a:noFill/>
          </a:ln>
        </p:spPr>
        <p:txBody>
          <a:bodyPr anchorCtr="0" anchor="t" bIns="45700" lIns="91425" rIns="91425" wrap="square" tIns="45700">
            <a:noAutofit/>
          </a:bodyPr>
          <a:lstStyle/>
          <a:p>
            <a:pPr indent="0" lvl="0" marL="0" marR="0" rtl="0" algn="l">
              <a:spcBef>
                <a:spcPts val="0"/>
              </a:spcBef>
              <a:buNone/>
            </a:pPr>
            <a:r>
              <a:rPr lang="no-NO" sz="1800">
                <a:solidFill>
                  <a:schemeClr val="dk1"/>
                </a:solidFill>
                <a:latin typeface="Calibri"/>
                <a:ea typeface="Calibri"/>
                <a:cs typeface="Calibri"/>
                <a:sym typeface="Calibri"/>
              </a:rPr>
              <a:t>Også i de mer urbane delene av byen bidrar natur til velferd</a:t>
            </a:r>
          </a:p>
        </p:txBody>
      </p:sp>
    </p:spTree>
  </p:cSld>
  <p:clrMapOvr>
    <a:masterClrMapping/>
  </p:clrMapOvr>
</p:sld>
</file>

<file path=ppt/theme/theme1.xml><?xml version="1.0" encoding="utf-8"?>
<a:theme xmlns:a="http://schemas.openxmlformats.org/drawingml/2006/main" xmlns:r="http://schemas.openxmlformats.org/officeDocument/2006/relationships" name="3_Office-tema">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ntnu_blaa_stripe_bunn_e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2_Office-tema">
  <a:themeElements>
    <a:clrScheme name="Office-tema">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name="Office-tema">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